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61" r:id="rId5"/>
    <p:sldId id="262" r:id="rId6"/>
    <p:sldId id="263" r:id="rId7"/>
    <p:sldId id="266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59" r:id="rId49"/>
    <p:sldId id="360" r:id="rId50"/>
    <p:sldId id="361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  <p:sldId id="356" r:id="rId103"/>
    <p:sldId id="357" r:id="rId104"/>
    <p:sldId id="358" r:id="rId10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35"/>
    <p:restoredTop sz="94650"/>
  </p:normalViewPr>
  <p:slideViewPr>
    <p:cSldViewPr snapToGrid="0" snapToObjects="1">
      <p:cViewPr>
        <p:scale>
          <a:sx n="86" d="100"/>
          <a:sy n="86" d="100"/>
        </p:scale>
        <p:origin x="15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viewProps" Target="view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heme" Target="theme/theme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ableStyles" Target="tableStyle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31.wdp>
</file>

<file path=ppt/media/hdphoto32.wdp>
</file>

<file path=ppt/media/hdphoto33.wdp>
</file>

<file path=ppt/media/hdphoto34.wdp>
</file>

<file path=ppt/media/hdphoto35.wdp>
</file>

<file path=ppt/media/hdphoto36.wdp>
</file>

<file path=ppt/media/hdphoto37.wdp>
</file>

<file path=ppt/media/hdphoto38.wdp>
</file>

<file path=ppt/media/hdphoto39.wdp>
</file>

<file path=ppt/media/hdphoto4.wdp>
</file>

<file path=ppt/media/hdphoto40.wdp>
</file>

<file path=ppt/media/hdphoto41.wdp>
</file>

<file path=ppt/media/hdphoto42.wdp>
</file>

<file path=ppt/media/hdphoto43.wdp>
</file>

<file path=ppt/media/hdphoto44.wdp>
</file>

<file path=ppt/media/hdphoto45.wdp>
</file>

<file path=ppt/media/hdphoto46.wdp>
</file>

<file path=ppt/media/hdphoto47.wdp>
</file>

<file path=ppt/media/hdphoto48.wdp>
</file>

<file path=ppt/media/hdphoto49.wdp>
</file>

<file path=ppt/media/hdphoto5.wdp>
</file>

<file path=ppt/media/hdphoto50.wdp>
</file>

<file path=ppt/media/hdphoto51.wdp>
</file>

<file path=ppt/media/hdphoto52.wdp>
</file>

<file path=ppt/media/hdphoto53.wdp>
</file>

<file path=ppt/media/hdphoto6.wdp>
</file>

<file path=ppt/media/hdphoto7.wdp>
</file>

<file path=ppt/media/hdphoto8.wdp>
</file>

<file path=ppt/media/hdphoto9.wdp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93F9B-0C64-134E-9DDD-AB42B9909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075A61-B961-2545-AD38-B97FB1ED5D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70945-A130-4F46-8394-FB24463C5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45070A-018A-714A-AE63-B459835A4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2F686-81A2-D640-98DF-935AE5B89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82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94D48-6D5A-5D4E-B033-15BB10CE8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808A46-F7CE-C945-937D-FBA0CF2AF6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B1230-8DE6-B54D-8006-4D872E34D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B6905-63EA-C648-A071-F309F73E5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8FE72-B907-834C-BBC8-CC09B6E4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003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9CCEE5-F35A-EE44-A5A3-11E92B0495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B71431-830C-C546-9406-89E6B80927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0BABA-67C3-C149-A849-36126972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68CF9-CF0C-AC48-9B8E-690F9BF31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31C0F5-32CD-E341-A4BC-C4470B78A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810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21D93-5BEF-9749-A9FD-FD3A6552F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F4746-C8BC-C74D-90A0-DFA87640A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1BB46-2B4B-AD48-9B92-70DF6C0A7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4FE08-BF85-D544-A147-04E02422A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43D3A-9420-ED4D-9A6A-5907F6948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86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4E0EE-8733-B344-87BA-92E39F86B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CE924-FA4F-E448-BA30-6FBA619D8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6DEA0-1505-B745-9EED-E6C931AA9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15104-637B-C74D-B8C4-D1F888C53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4D970-9CC7-834E-B807-A67728239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22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9AB8A-0470-0C41-BD04-FC83E7D3B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2FEC6-0DA1-E34F-A1E3-01446C47B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0E7B22-A13E-3943-B78C-B71C98BF3F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4F3952-B260-3B4F-B83F-D09386692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4B40E9-9EEA-5A40-B6C7-DE6FD0351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BA19C6-1770-9A42-A5C0-544FB121F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20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3EFA4-3DDC-D54A-B399-8D246C3D6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40EEE-2FDC-7B41-8816-608ED4AB5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BEB8FD-2AAE-C941-81BD-FE2B64334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BEC78E-5A04-7549-AFED-16FEE582E9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7DF553-B250-8B4D-A12F-C3E2AE32C4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045584-ECB8-A14B-845F-E6CBB5BEE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33E24C-C66A-354F-BFB9-907F925AD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6C6CB8-7348-344B-9D58-4CD46978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99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E298A-ED7E-8149-8291-29BBA0174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D0E80E-6ED9-C540-B027-E491C8AE4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2C35BF-2716-944A-A594-ABA61C73E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EB2645-5106-8B47-91B0-D6B0F0C54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635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6F5562-22D9-D94A-B4C7-056D5F401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3AFF89-086E-4240-B5B9-6FB11364D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150AFD-10B9-BD40-99CE-2E73664FD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757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7D70-B6AD-9C48-A8A7-0E622FF44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62D28-9A6D-FA41-9B17-1A415F42E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5C6542-340B-BA40-8030-D2CC693F5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50FAB-7B10-6C4A-8102-40BB7DF02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442307-926B-464B-AF0F-0A711987B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EECF8-5481-514F-A4A3-06B76C7DD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73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8D4AC-FCDB-A046-B717-8340DF270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5C968F-1739-674A-8258-6B13856112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F26DA6-BCD9-3945-B1E3-89086AF9D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164B7B-7B40-5948-8B8C-B31BB1217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D034D2-5018-7348-861D-C48E3870B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A3901A-B1BE-2D49-A816-557441B4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852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E49E3D-CABA-C94A-9A73-7F48FF2E2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F7998-593D-FB44-B3CF-AC3B5F60C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E39D6-B1CA-0640-BF66-526EE21BA0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53218-EAAE-1640-B255-5F1E150EDEB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269B1-3126-F64F-AC7B-F593EC9801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DD28A-8AF0-1942-951C-F108A4FF30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64F066-2636-5346-82EA-18D6FC0DE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00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00.xml.rels><?xml version="1.0" encoding="UTF-8" standalone="yes"?>
<Relationships xmlns="http://schemas.openxmlformats.org/package/2006/relationships"><Relationship Id="rId3" Type="http://schemas.microsoft.com/office/2007/relationships/hdphoto" Target="../media/hdphoto5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51.wdp"/><Relationship Id="rId4" Type="http://schemas.openxmlformats.org/officeDocument/2006/relationships/image" Target="../media/image1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52.wdp"/><Relationship Id="rId4" Type="http://schemas.openxmlformats.org/officeDocument/2006/relationships/image" Target="../media/image1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53.wdp"/><Relationship Id="rId4" Type="http://schemas.openxmlformats.org/officeDocument/2006/relationships/image" Target="../media/image1.pn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2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2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2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2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31.wdp"/><Relationship Id="rId4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3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3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34.wdp"/><Relationship Id="rId4" Type="http://schemas.openxmlformats.org/officeDocument/2006/relationships/image" Target="../media/image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35.wdp"/><Relationship Id="rId4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27.wdp"/><Relationship Id="rId4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3.wdp"/><Relationship Id="rId4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2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3.wdp"/><Relationship Id="rId4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25.wdp"/><Relationship Id="rId4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36.wdp"/><Relationship Id="rId4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37.wdp"/><Relationship Id="rId4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38.wdp"/><Relationship Id="rId4" Type="http://schemas.openxmlformats.org/officeDocument/2006/relationships/image" Target="../media/image1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.png"/></Relationships>
</file>

<file path=ppt/slides/_rels/slide65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3.wdp"/><Relationship Id="rId4" Type="http://schemas.openxmlformats.org/officeDocument/2006/relationships/image" Target="../media/image1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3.wdp"/><Relationship Id="rId4" Type="http://schemas.openxmlformats.org/officeDocument/2006/relationships/image" Target="../media/image1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3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39.wdp"/><Relationship Id="rId4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40.wdp"/><Relationship Id="rId4" Type="http://schemas.openxmlformats.org/officeDocument/2006/relationships/image" Target="../media/image1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21.wdp"/><Relationship Id="rId4" Type="http://schemas.openxmlformats.org/officeDocument/2006/relationships/image" Target="../media/image1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3.wdp"/><Relationship Id="rId4" Type="http://schemas.openxmlformats.org/officeDocument/2006/relationships/image" Target="../media/image1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41.wdp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42.wdp"/><Relationship Id="rId4" Type="http://schemas.openxmlformats.org/officeDocument/2006/relationships/image" Target="../media/image1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43.wdp"/><Relationship Id="rId4" Type="http://schemas.openxmlformats.org/officeDocument/2006/relationships/image" Target="../media/image1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44.wdp"/><Relationship Id="rId4" Type="http://schemas.openxmlformats.org/officeDocument/2006/relationships/image" Target="../media/image1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20.wdp"/><Relationship Id="rId4" Type="http://schemas.openxmlformats.org/officeDocument/2006/relationships/image" Target="../media/image1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28.wdp"/><Relationship Id="rId4" Type="http://schemas.openxmlformats.org/officeDocument/2006/relationships/image" Target="../media/image1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45.wdp"/><Relationship Id="rId4" Type="http://schemas.openxmlformats.org/officeDocument/2006/relationships/image" Target="../media/image1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46.wdp"/><Relationship Id="rId4" Type="http://schemas.openxmlformats.org/officeDocument/2006/relationships/image" Target="../media/image1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9.wdp"/><Relationship Id="rId4" Type="http://schemas.openxmlformats.org/officeDocument/2006/relationships/image" Target="../media/image1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28.wdp"/><Relationship Id="rId4" Type="http://schemas.openxmlformats.org/officeDocument/2006/relationships/image" Target="../media/image1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47.wdp"/><Relationship Id="rId4" Type="http://schemas.openxmlformats.org/officeDocument/2006/relationships/image" Target="../media/image1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microsoft.com/office/2007/relationships/hdphoto" Target="../media/hdphoto17.wdp"/><Relationship Id="rId4" Type="http://schemas.openxmlformats.org/officeDocument/2006/relationships/image" Target="../media/image1.png"/></Relationships>
</file>

<file path=ppt/slides/_rels/slide96.xml.rels><?xml version="1.0" encoding="UTF-8" standalone="yes"?>
<Relationships xmlns="http://schemas.openxmlformats.org/package/2006/relationships"><Relationship Id="rId3" Type="http://schemas.microsoft.com/office/2007/relationships/hdphoto" Target="../media/hdphoto4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_rels/slide97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_rels/slide98.xml.rels><?xml version="1.0" encoding="UTF-8" standalone="yes"?>
<Relationships xmlns="http://schemas.openxmlformats.org/package/2006/relationships"><Relationship Id="rId3" Type="http://schemas.microsoft.com/office/2007/relationships/hdphoto" Target="../media/hdphoto49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_rels/slide99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F8F90-543D-E14B-846C-FA5A08560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Welcome to Syracuse University!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E7C221-BAB0-5647-B47C-D10B74948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81351" y="1465426"/>
            <a:ext cx="3732062" cy="39271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EACD10-45E4-A445-BF74-890CA7D6F955}"/>
              </a:ext>
            </a:extLst>
          </p:cNvPr>
          <p:cNvSpPr txBox="1"/>
          <p:nvPr/>
        </p:nvSpPr>
        <p:spPr>
          <a:xfrm>
            <a:off x="4289153" y="5297571"/>
            <a:ext cx="2516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on Otto to continue</a:t>
            </a:r>
          </a:p>
        </p:txBody>
      </p:sp>
    </p:spTree>
    <p:extLst>
      <p:ext uri="{BB962C8B-B14F-4D97-AF65-F5344CB8AC3E}">
        <p14:creationId xmlns:p14="http://schemas.microsoft.com/office/powerpoint/2010/main" val="484900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231139-BFEF-7146-B515-CA17742C9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64204"/>
            <a:ext cx="1290699" cy="1358167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8385FE4-4AFE-A34E-BE6E-120EF3215468}"/>
              </a:ext>
            </a:extLst>
          </p:cNvPr>
          <p:cNvGrpSpPr/>
          <p:nvPr/>
        </p:nvGrpSpPr>
        <p:grpSpPr>
          <a:xfrm>
            <a:off x="2628890" y="0"/>
            <a:ext cx="9220200" cy="6858000"/>
            <a:chOff x="2771770" y="0"/>
            <a:chExt cx="92202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17D4104-D857-E44A-994A-2AC4B35E3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F810BB4-3EF4-2E49-8640-F3A6412E8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5D5D7E6-6A47-3149-B6DE-B0224324D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9FE404A-F106-4147-8125-4A1DA0E28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F0CD55B-D47C-514F-9CD0-7CAD601DD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C451E9F-A772-E643-A4DD-C04C72028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62983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EED0EE-E8AF-9F48-92E3-49D9415B67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81FA061-2C52-1E49-86C2-C03D4E444843}"/>
              </a:ext>
            </a:extLst>
          </p:cNvPr>
          <p:cNvGrpSpPr/>
          <p:nvPr/>
        </p:nvGrpSpPr>
        <p:grpSpPr>
          <a:xfrm>
            <a:off x="-8172838" y="0"/>
            <a:ext cx="15525871" cy="6858000"/>
            <a:chOff x="-1528918" y="0"/>
            <a:chExt cx="1552587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F001B7-D90F-644A-8E6C-A265F8BA8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55D6DB8-07E7-6B4A-93B6-AF4EE1DFAA1C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DDDB97B-BF27-144F-AE21-F5F60E659C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37DD1825-1C8E-8040-AC9E-F0660A440F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C1C6E88-13DB-D949-94D7-6BE3ED24C1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D7F6403-0546-8F45-974F-C25447A54A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59547D7F-64ED-BE4B-A180-C9F521F8AD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3C6CBCF1-FE3A-5E48-AA34-7B650AF894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9067655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88FEE2-7C4A-C242-BD8D-43CDDBC386E8}"/>
              </a:ext>
            </a:extLst>
          </p:cNvPr>
          <p:cNvGrpSpPr/>
          <p:nvPr/>
        </p:nvGrpSpPr>
        <p:grpSpPr>
          <a:xfrm>
            <a:off x="-831571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3445E0F-5E91-5F4C-8E49-F672A245C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855F6AC-E87D-DB49-9D19-7A3BEDB8255B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46A759AA-7E9F-1F46-9493-721342175D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E0A4E18-C9B8-AD46-930A-304B763D7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409716F-00D8-C041-B729-5CCA5CA406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D8E99D0-A46F-7549-8537-87650106BE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DB7C8BE-FC5D-4641-9194-287E6F66CD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B4389B3-8B60-184B-BA87-E56E4D8996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178BAED5-58C2-8944-AD8D-99603EC578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86776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DB91133-CB1A-D243-96DE-54244E5CD491}"/>
              </a:ext>
            </a:extLst>
          </p:cNvPr>
          <p:cNvGrpSpPr/>
          <p:nvPr/>
        </p:nvGrpSpPr>
        <p:grpSpPr>
          <a:xfrm>
            <a:off x="-845859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4DE28EF-D824-5544-8D7A-C053987F9A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9E76F96-4CE0-8A41-B6E4-4B1601D7CDFC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EE25D3CA-08C9-FA4C-B28A-C4FD5BD77D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4C70A3B2-13FB-294E-9733-6FF322EDC4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94422A9-25CE-1B44-8A38-70E2CB729F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7A0E1E36-08B5-E24F-A878-6D03AD87FD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F4E4FD54-4021-D340-9BD0-3CEBAF9084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1755A005-BEDB-4444-BD05-39B15EAA6E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E245DB9-395C-8E4D-A1EE-9EFF464DA3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3049964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4570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C1CD934-1C16-0647-B3B9-8581292CFDA6}"/>
              </a:ext>
            </a:extLst>
          </p:cNvPr>
          <p:cNvGrpSpPr/>
          <p:nvPr/>
        </p:nvGrpSpPr>
        <p:grpSpPr>
          <a:xfrm>
            <a:off x="-860147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94F183C-2133-C04D-B2E6-5792E5AD0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41E24E0-3F51-AE4F-99F0-A7337BE24B17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1D4237EE-5CFE-A54F-B677-5D2C2FD8B6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9D3F3E18-459B-6346-8677-9214A96421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740B91EC-DFAE-7B4F-95AF-E4D23F2936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30CB8BE-EBA2-E349-A8C6-62B4898F2D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7C58C855-1046-9544-82D4-9C69D70F58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CCB24A4E-A216-1942-AFB6-CAA3CB529D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A038F883-187F-7044-B4C7-DEC113394B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3364300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06223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237D2-85B5-A04B-9BD4-72F34132D17F}"/>
              </a:ext>
            </a:extLst>
          </p:cNvPr>
          <p:cNvSpPr txBox="1"/>
          <p:nvPr/>
        </p:nvSpPr>
        <p:spPr>
          <a:xfrm>
            <a:off x="3717560" y="1443038"/>
            <a:ext cx="7394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GOOD JOB Isabel Melo! YOU MADE IT TO THE DOME IN TIME FOR THE GAME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80BFE3-0B04-714D-9FA8-72454F502712}"/>
              </a:ext>
            </a:extLst>
          </p:cNvPr>
          <p:cNvSpPr txBox="1"/>
          <p:nvPr/>
        </p:nvSpPr>
        <p:spPr>
          <a:xfrm>
            <a:off x="3300413" y="2543175"/>
            <a:ext cx="253069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PROCEED TO NEXT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7E259E-FCA8-E647-BF8D-0ADFC5F8179B}"/>
              </a:ext>
            </a:extLst>
          </p:cNvPr>
          <p:cNvSpPr txBox="1"/>
          <p:nvPr/>
        </p:nvSpPr>
        <p:spPr>
          <a:xfrm>
            <a:off x="5386388" y="2114550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 ORANGE!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A8CA29-1229-9048-B6F7-55DC70781A30}"/>
              </a:ext>
            </a:extLst>
          </p:cNvPr>
          <p:cNvSpPr txBox="1"/>
          <p:nvPr/>
        </p:nvSpPr>
        <p:spPr>
          <a:xfrm>
            <a:off x="7272338" y="2543175"/>
            <a:ext cx="12282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EXIT GAME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5EA6FF-DC75-3B48-B61D-992B2D4845D9}"/>
              </a:ext>
            </a:extLst>
          </p:cNvPr>
          <p:cNvSpPr txBox="1"/>
          <p:nvPr/>
        </p:nvSpPr>
        <p:spPr>
          <a:xfrm>
            <a:off x="5186596" y="3273980"/>
            <a:ext cx="24117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SHOW RECENT PLAYERS</a:t>
            </a:r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BEC3D9DB-2D4E-F941-A05C-10FD5B6E5D23}"/>
              </a:ext>
            </a:extLst>
          </p:cNvPr>
          <p:cNvSpPr/>
          <p:nvPr/>
        </p:nvSpPr>
        <p:spPr>
          <a:xfrm rot="19258924">
            <a:off x="8447396" y="2804418"/>
            <a:ext cx="106326" cy="19138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86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57A769-2AD5-6B45-95A8-8F33C16C7C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FBF0FC6-1FF7-BD46-8613-C91668675FED}"/>
              </a:ext>
            </a:extLst>
          </p:cNvPr>
          <p:cNvGrpSpPr/>
          <p:nvPr/>
        </p:nvGrpSpPr>
        <p:grpSpPr>
          <a:xfrm>
            <a:off x="248601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70F8FC9-7ABA-544A-95DD-F58DF5C40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0AFD23E-3072-AB4A-985C-88161CA9A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03B1E4B-6A12-E447-8A25-6612A2404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FC8A01D-C591-7E4F-9E99-417CC1A57F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8597B7C-37B0-6549-ADC7-58A367B65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DD5A096-F9C0-3D46-97E2-D20501D2A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7325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6EA040-8EB1-394C-A371-29D7B4C5FD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4B50B3D4-00C5-C94C-8D52-24DC131C0709}"/>
              </a:ext>
            </a:extLst>
          </p:cNvPr>
          <p:cNvGrpSpPr/>
          <p:nvPr/>
        </p:nvGrpSpPr>
        <p:grpSpPr>
          <a:xfrm>
            <a:off x="234313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CF22B27-C9E5-584C-933C-87C5854AA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4A83777-1B0F-C144-A52C-3147CA6D6B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F3D0BCC-0FC5-904B-8CE5-65DC065605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B4A661F-4D51-9F41-9F33-206F8AAAA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8B1F77F-2938-0E4E-BBD7-BC058E2A4A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190384E-8831-E942-AEE2-0943DBFD3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5086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5FB914-DED5-F14F-9C97-7A50DBB82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B1AEEEC-2500-E04E-97E9-75DCAE92C5FD}"/>
              </a:ext>
            </a:extLst>
          </p:cNvPr>
          <p:cNvGrpSpPr/>
          <p:nvPr/>
        </p:nvGrpSpPr>
        <p:grpSpPr>
          <a:xfrm>
            <a:off x="220025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AF4B040-F733-3E42-9043-5B5863B634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231A4FC-09FF-C047-97DD-1DAD83F1B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A5DED98-8D76-624D-B191-BD095BFEE2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770C5FF-9721-4449-BD3A-E225C20CB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3983AD1-8778-BB42-B587-5040D89ECA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5B54DC6-6CAB-284D-A0B9-AAE4C3C97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0406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60FBA6-E7CD-954D-B6EC-734D86E67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7E4D1FE-E5AC-844F-B48A-2C6623AE022B}"/>
              </a:ext>
            </a:extLst>
          </p:cNvPr>
          <p:cNvGrpSpPr/>
          <p:nvPr/>
        </p:nvGrpSpPr>
        <p:grpSpPr>
          <a:xfrm>
            <a:off x="205737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19A6AE8-30EA-BD49-BBD5-7C707B4DCA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E52A6FA-1A46-0D4C-8CD6-8A5872BE5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0684056-586F-FA47-8874-B93BE1E46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2A5A50B-1D62-4045-A289-1CC1F8DEF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F2DB8FE-0F39-3944-8F57-6B6EA52B7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15F238F-DB52-E841-8902-A53FB97A4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71054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09E35B-AF8A-8B41-AA70-6A8EFE0E66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EABE8A5-5DFF-9B47-ACAA-6FFB31DE2DC9}"/>
              </a:ext>
            </a:extLst>
          </p:cNvPr>
          <p:cNvGrpSpPr/>
          <p:nvPr/>
        </p:nvGrpSpPr>
        <p:grpSpPr>
          <a:xfrm>
            <a:off x="191449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2241BE7-5C58-584F-ABA0-005699694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2E45085-F204-5040-9D64-B389CF3C2D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65B0DD-D224-4245-B45F-5D29993FB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8FC969A-419F-7242-A895-D455EBF3B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EFF37FE-9863-0048-84D9-0E4BD2C5EF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464FD31-DB18-6A41-9720-6D899A18CD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4175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19BCC0-D099-A34B-9C74-5618EAE9CB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50B75A0-6864-8143-BB1B-F91F4FA4FE03}"/>
              </a:ext>
            </a:extLst>
          </p:cNvPr>
          <p:cNvGrpSpPr/>
          <p:nvPr/>
        </p:nvGrpSpPr>
        <p:grpSpPr>
          <a:xfrm>
            <a:off x="177161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D42AE20-BDDB-0D47-86A8-C2FB931B3A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FC18178-DC2F-6743-86B5-EFF7B017E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360D26C-B7E7-D04E-AE57-EEA3A9B743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7034359-7C33-E540-927F-3D900CAC3F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5FCF137-F293-1A48-AF33-106C7AD75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4C1CD24-66C0-0449-A774-3FB11D3D1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0486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8462EF-0242-294D-AB78-1E75BFC13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C2F9D58-933F-A243-9D89-377EA65356CB}"/>
              </a:ext>
            </a:extLst>
          </p:cNvPr>
          <p:cNvGrpSpPr/>
          <p:nvPr/>
        </p:nvGrpSpPr>
        <p:grpSpPr>
          <a:xfrm>
            <a:off x="162873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98C93BE-3B8B-5F42-AFB8-C51DDAAAD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6D2D540-422F-3D4D-AA8B-02B0993B5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303A13D-79D6-0A49-9E7A-D1017CFC04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19A330-49A0-494C-935B-C2D6770FC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BFF543B-2297-4A40-829E-F81539C03F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B0D539C-F355-044B-82DF-970C22385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4188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E6E47D-8881-3F4C-9645-6CD899E75C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8E29905-5C24-854A-B303-3492472D0A5D}"/>
              </a:ext>
            </a:extLst>
          </p:cNvPr>
          <p:cNvGrpSpPr/>
          <p:nvPr/>
        </p:nvGrpSpPr>
        <p:grpSpPr>
          <a:xfrm>
            <a:off x="148585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939C0AD-3036-9648-99D5-6A89B93A5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E874E32-677A-F44F-AD15-790CE138E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70A7D0E-CFD8-DD41-926D-6C73FFE26D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D77FA2B-7D3F-CB4E-B0A0-555845238F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A8D1F5D-F7DC-8C4F-9601-873734B05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232358E-4D42-684A-9F06-8122F51AF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904571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40C4C6-B4EB-3546-B3D1-C7B368AD4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36381D7-27CA-8644-AEAB-53979183DE99}"/>
              </a:ext>
            </a:extLst>
          </p:cNvPr>
          <p:cNvGrpSpPr/>
          <p:nvPr/>
        </p:nvGrpSpPr>
        <p:grpSpPr>
          <a:xfrm>
            <a:off x="134297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D2A906C-D67D-C14F-A023-28DA01201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49F8930-C39C-3F43-A5AD-DEC0C27FAA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0C17EEC-65C2-D34A-BED0-E45C3B43D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38931EF-A37C-5042-A717-BC23F1B28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6ADE43E-FE30-254F-AD72-B002FCC94E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6977452-2019-7B40-AED5-54A33E408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7022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479260-EC26-8E4A-A220-1AFDB565A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2401" y="1785938"/>
            <a:ext cx="4011316" cy="42209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E79247-ED77-7E40-916B-45669EF7EE92}"/>
              </a:ext>
            </a:extLst>
          </p:cNvPr>
          <p:cNvSpPr txBox="1"/>
          <p:nvPr/>
        </p:nvSpPr>
        <p:spPr>
          <a:xfrm>
            <a:off x="5086350" y="1243013"/>
            <a:ext cx="2387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Insert your name here: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A3BC69-79E4-E34C-A3AA-4E5B954ED7D7}"/>
              </a:ext>
            </a:extLst>
          </p:cNvPr>
          <p:cNvSpPr txBox="1"/>
          <p:nvPr/>
        </p:nvSpPr>
        <p:spPr>
          <a:xfrm>
            <a:off x="6415088" y="1785938"/>
            <a:ext cx="164306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CDAA62-9941-084E-93CF-204D8EEAF9AD}"/>
              </a:ext>
            </a:extLst>
          </p:cNvPr>
          <p:cNvSpPr txBox="1"/>
          <p:nvPr/>
        </p:nvSpPr>
        <p:spPr>
          <a:xfrm>
            <a:off x="8172450" y="1785938"/>
            <a:ext cx="83227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submit</a:t>
            </a:r>
          </a:p>
        </p:txBody>
      </p:sp>
      <p:sp>
        <p:nvSpPr>
          <p:cNvPr id="15" name="Up Arrow 14">
            <a:extLst>
              <a:ext uri="{FF2B5EF4-FFF2-40B4-BE49-F238E27FC236}">
                <a16:creationId xmlns:a16="http://schemas.microsoft.com/office/drawing/2014/main" id="{7FF80E08-011E-AF45-9634-08AD20014197}"/>
              </a:ext>
            </a:extLst>
          </p:cNvPr>
          <p:cNvSpPr/>
          <p:nvPr/>
        </p:nvSpPr>
        <p:spPr>
          <a:xfrm rot="19258924">
            <a:off x="7522635" y="2059577"/>
            <a:ext cx="106326" cy="19138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50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B015C1-AAF2-C049-8F53-D98E641D9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886B670-F279-4D4D-8F8C-B41698D45CC1}"/>
              </a:ext>
            </a:extLst>
          </p:cNvPr>
          <p:cNvGrpSpPr/>
          <p:nvPr/>
        </p:nvGrpSpPr>
        <p:grpSpPr>
          <a:xfrm>
            <a:off x="120009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3133CA9-0B72-5C40-8791-EC28ADEC0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9F85150-F440-524A-98BE-6D629AD91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328F513-34D5-9049-AD84-55AA6C11A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DC0D351-4AE6-A242-85C6-D804FADB1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DB20277-0E91-BF45-A078-8100E3EFF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D134855-F621-7544-8A07-A0601F8CC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8171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7F7336-3F94-8542-8415-6DEBD6FF1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F9F7C147-2CA0-334A-8ED8-B237195CFCA0}"/>
              </a:ext>
            </a:extLst>
          </p:cNvPr>
          <p:cNvGrpSpPr/>
          <p:nvPr/>
        </p:nvGrpSpPr>
        <p:grpSpPr>
          <a:xfrm>
            <a:off x="105721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7C7F0E9-3759-D84E-AC92-6BFC1CBA2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62402BD-F069-EC41-8B81-DF9923C31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22EBC4E-0150-E946-BEF7-0DDBF2642C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5B1932B-E42F-874D-822D-6650B32E5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7C180EC-1692-6F4D-92E5-4C71C2BFD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F8F25AB-1DC8-1142-ADB1-3EA07A6A8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59673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6F684F-7A39-A541-B0F9-E7C9B8FF4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D72A6DB-921D-634F-AB66-813FDE12A63F}"/>
              </a:ext>
            </a:extLst>
          </p:cNvPr>
          <p:cNvGrpSpPr/>
          <p:nvPr/>
        </p:nvGrpSpPr>
        <p:grpSpPr>
          <a:xfrm>
            <a:off x="91433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07B9B37-1B6E-2D44-99C5-B3C8128806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86E12C8-4D33-9E48-8EC7-149127CE6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59BA732-F926-194D-91E5-AF2F2D608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A696AD9-5753-0848-B555-C3346263AC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908178F-801C-5C43-BC62-A6328F260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B2508AF-F129-EE48-8491-D822EC9061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51591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EDF85A3-7594-1141-ACD4-50F36E5B4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E077788-0AEA-A44B-BB3C-39C48106F87D}"/>
              </a:ext>
            </a:extLst>
          </p:cNvPr>
          <p:cNvGrpSpPr/>
          <p:nvPr/>
        </p:nvGrpSpPr>
        <p:grpSpPr>
          <a:xfrm>
            <a:off x="77145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E2D87B3-4A6F-A74C-A8D6-C9C2296B8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D185AC4-83BA-7547-A562-E7DBA6BBE7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C98D654-8338-B14D-80A4-73CA0565A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CBB6EAF-A408-5A4A-B59C-91052C971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C3E9935-C0C7-464E-8E58-72F65378A6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CED65A7-F356-114A-A79D-44FAC4D34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15516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8B2EED-F282-A743-BF30-EFBDC201EB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900F8EC-F841-9846-8195-1EE4C42C8E70}"/>
              </a:ext>
            </a:extLst>
          </p:cNvPr>
          <p:cNvGrpSpPr/>
          <p:nvPr/>
        </p:nvGrpSpPr>
        <p:grpSpPr>
          <a:xfrm>
            <a:off x="77145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CBE3B6C-8EA4-4847-B96D-C9E2D8601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EE2AF7A-0157-7441-A6E2-EB8512166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FE78EA-FA9D-A842-9FB7-625DC297AF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26225FD-5497-A644-A225-642FE1F5A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84549CF-4BE0-B144-B37A-C2569778C6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562F47-4205-B74A-8A7A-67FF68A7C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61869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C8A4D4-DC1E-2945-8A90-041AD1F8B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4DD72A3-0B67-5441-B852-657DF9CDB45D}"/>
              </a:ext>
            </a:extLst>
          </p:cNvPr>
          <p:cNvGrpSpPr/>
          <p:nvPr/>
        </p:nvGrpSpPr>
        <p:grpSpPr>
          <a:xfrm>
            <a:off x="62857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8A6FFA2-10FE-624A-8FD8-9AFB16648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1429151-E662-464B-94DF-F9CA915BF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F4AE23D-54CA-464D-AB6D-BCEC3959A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28D4D7D-FA3B-A14F-9F72-ECE4CDC69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784ACE2-33D2-F349-9463-501CF4A11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A9D3069-28D8-BD43-B799-CDA7ED9CE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30051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CB9CB7-A18B-7E45-93EC-DA13EDBCA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6CD29E0-BE0C-A242-B64B-605464231286}"/>
              </a:ext>
            </a:extLst>
          </p:cNvPr>
          <p:cNvGrpSpPr/>
          <p:nvPr/>
        </p:nvGrpSpPr>
        <p:grpSpPr>
          <a:xfrm>
            <a:off x="48569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39C00AE-BC89-8642-A6CF-FAB02D4644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3F9D913-D61F-5546-AEF3-1C0606648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7C771AF-3EFE-5948-B384-0E7AEAF22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86785D8-BBEF-434B-8633-3A7ECBEA6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AA52E56-DE46-274F-818E-F64AFB02C7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F5626D7-76E7-8D46-ADA2-2F9E4AFDED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486380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195EE6-77A8-8B4F-9C9E-1B632F862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A0D7ED6-A1C5-E14C-B5AD-4B5E83EB2D71}"/>
              </a:ext>
            </a:extLst>
          </p:cNvPr>
          <p:cNvGrpSpPr/>
          <p:nvPr/>
        </p:nvGrpSpPr>
        <p:grpSpPr>
          <a:xfrm>
            <a:off x="34281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31D899A-AAAD-C040-BF35-E37F7361C9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D46019-AECE-CB4E-9212-73A13E149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4E6A5AA-A627-1940-838A-EE5C360A5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1C5E1FA-4F8A-8D47-B579-C4CA1C713B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941C0B6-714A-E94E-9942-A1119E34FE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964329-EE9D-0248-8256-A9F02229B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63942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784198-DE91-6C47-B895-0D58BCAB3C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60B8C93B-7364-4A43-A1BF-C77627B15668}"/>
              </a:ext>
            </a:extLst>
          </p:cNvPr>
          <p:cNvGrpSpPr/>
          <p:nvPr/>
        </p:nvGrpSpPr>
        <p:grpSpPr>
          <a:xfrm>
            <a:off x="19993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553945C-3C2A-C640-B0F4-023C0EA8F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BD07074-9571-D64D-B674-235C46700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04FF114-7AB5-8C4F-972F-BE52011867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FC3F0D7-A39F-B847-A29A-1A6C3C6C2C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4C86517-43C7-AA41-ACD6-703F1BB1C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9145AE6-F8D9-EB49-A362-72CB97CB0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41421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717C106-5716-FD41-9599-1AD9B227F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89BF609-79C3-2548-8D0E-041E3F120DA8}"/>
              </a:ext>
            </a:extLst>
          </p:cNvPr>
          <p:cNvGrpSpPr/>
          <p:nvPr/>
        </p:nvGrpSpPr>
        <p:grpSpPr>
          <a:xfrm>
            <a:off x="57050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91B71A5-F269-2F40-985C-64B764455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6AB2E1C-F73E-A84C-878E-8BCF1B2DF2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D8D3FBF-609B-0442-AD4B-169ABC40F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5BC111C-E487-314C-97A5-F2D25FA14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3EBB6BA-51A5-3249-B305-686AAF3A35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0D4570C-86AD-C54D-87A9-39EECDD80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0445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B06425-963E-5C49-98DF-A9199C4A8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2401" y="1785938"/>
            <a:ext cx="4011316" cy="42209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7B2BA7-40FD-AF4B-8040-DA9CA14382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2401" y="1785938"/>
            <a:ext cx="4011316" cy="42209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C3A13A-7D42-A042-ACF1-DFB752341593}"/>
              </a:ext>
            </a:extLst>
          </p:cNvPr>
          <p:cNvSpPr txBox="1"/>
          <p:nvPr/>
        </p:nvSpPr>
        <p:spPr>
          <a:xfrm>
            <a:off x="5086350" y="1243013"/>
            <a:ext cx="2387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Insert your name here: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E9CD2E-C68B-B04F-9710-FEDC51D40FF0}"/>
              </a:ext>
            </a:extLst>
          </p:cNvPr>
          <p:cNvSpPr txBox="1"/>
          <p:nvPr/>
        </p:nvSpPr>
        <p:spPr>
          <a:xfrm>
            <a:off x="6415088" y="1785938"/>
            <a:ext cx="164306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Isabel Melo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DBBCFD-BA06-FC47-9CCB-4980FE6C8270}"/>
              </a:ext>
            </a:extLst>
          </p:cNvPr>
          <p:cNvSpPr txBox="1"/>
          <p:nvPr/>
        </p:nvSpPr>
        <p:spPr>
          <a:xfrm>
            <a:off x="8172450" y="1785938"/>
            <a:ext cx="83227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submit</a:t>
            </a:r>
          </a:p>
        </p:txBody>
      </p:sp>
      <p:sp>
        <p:nvSpPr>
          <p:cNvPr id="10" name="Up Arrow 9">
            <a:extLst>
              <a:ext uri="{FF2B5EF4-FFF2-40B4-BE49-F238E27FC236}">
                <a16:creationId xmlns:a16="http://schemas.microsoft.com/office/drawing/2014/main" id="{1CDEE202-CB5C-6849-9EE2-472C9A5103F2}"/>
              </a:ext>
            </a:extLst>
          </p:cNvPr>
          <p:cNvSpPr/>
          <p:nvPr/>
        </p:nvSpPr>
        <p:spPr>
          <a:xfrm rot="19258924">
            <a:off x="8636976" y="2059577"/>
            <a:ext cx="106326" cy="19138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7624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F5A211-7B41-3240-A06E-04FBB16FB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9E70776-09C6-A043-9C73-99850C4805E1}"/>
              </a:ext>
            </a:extLst>
          </p:cNvPr>
          <p:cNvGrpSpPr/>
          <p:nvPr/>
        </p:nvGrpSpPr>
        <p:grpSpPr>
          <a:xfrm>
            <a:off x="-100118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2908DD2-3EDF-E34C-94D4-263ED9CCF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40C2DD9-9B39-0B4C-A9B1-FFDE2345FE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475FD64-0EC6-FD46-8608-5A82D8D673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38B3215-C9F1-2F46-B99F-E4D72A9C5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6371630-C940-EB4F-938B-4999D46E3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2ECD7A9-2423-2E4B-8E1C-CEDE55078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44344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A4CA84-0075-2B4B-A81F-C1382A189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F9B71E3-36A4-0543-9E98-5244AE4F2C82}"/>
              </a:ext>
            </a:extLst>
          </p:cNvPr>
          <p:cNvGrpSpPr/>
          <p:nvPr/>
        </p:nvGrpSpPr>
        <p:grpSpPr>
          <a:xfrm>
            <a:off x="-242998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7EE0258-AB20-2F44-96B6-63DB886FDF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5AF371F-9D7C-C241-B00E-B0280EF5D1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A915B30-635D-6D47-97E3-38E625A6A0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FF177CA-1963-7543-A843-F1D54B22CA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3D8EAE-FC56-204B-9B20-A80D3E9A1C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C4E133B-BE06-814D-AC1E-C7102316B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440EB536-DB67-A344-BA59-6447E8B958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15516" y="3772696"/>
            <a:ext cx="468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1073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FEA660-3F0D-814D-A325-70FDA3983A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4329F4B9-7B37-524A-95E2-E785CBA952A9}"/>
              </a:ext>
            </a:extLst>
          </p:cNvPr>
          <p:cNvGrpSpPr/>
          <p:nvPr/>
        </p:nvGrpSpPr>
        <p:grpSpPr>
          <a:xfrm>
            <a:off x="-385878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41CEA67-196C-034F-B802-2242522AFF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0A9D73C-BC70-EB45-A273-97BBBB95A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4661C83-E3B4-9849-A7A6-D699C230F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906A18D-E393-C44E-B115-641F23D92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E6CCB38-68F8-0B46-BFBB-F961CBDD8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530D29A-7095-4240-A390-5ED2A6BF2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04CBC962-62E4-264F-9709-8A345C8301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39462" y="3744120"/>
            <a:ext cx="468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723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4697D8-1CE6-F449-86D7-D9E7067517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828C042-3075-6C4E-BE8C-B543CFE1FAED}"/>
              </a:ext>
            </a:extLst>
          </p:cNvPr>
          <p:cNvGrpSpPr/>
          <p:nvPr/>
        </p:nvGrpSpPr>
        <p:grpSpPr>
          <a:xfrm>
            <a:off x="-528758" y="0"/>
            <a:ext cx="9220200" cy="6858000"/>
            <a:chOff x="2771770" y="0"/>
            <a:chExt cx="9220200" cy="685800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AC83E9E-8D06-AF4B-A868-3610BA7A7C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F73464F-430F-194E-9BC8-8B87CC250B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AE4C7C8-4CE0-124B-8CC9-40E24A66F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F3A96F1-1A8F-1144-9F95-1A69EB4E7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243058B-72B5-8443-931B-B980912E7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03C17D1-1A14-7846-90A7-C343C034F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CCA915E1-B1FC-C145-BE3D-4C78A8B69D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3676" y="3729040"/>
            <a:ext cx="468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6118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1D61AE-3236-8A40-A331-DB6E52A21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6217007-0CAA-A34A-82AB-F1982A826967}"/>
              </a:ext>
            </a:extLst>
          </p:cNvPr>
          <p:cNvGrpSpPr/>
          <p:nvPr/>
        </p:nvGrpSpPr>
        <p:grpSpPr>
          <a:xfrm>
            <a:off x="-671638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EC9FEF2-1E6F-6440-9026-038F2BAE2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B62EF7A-045B-1040-A2D0-19A52E078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05AA2B2-85F7-7246-AB95-4AF19C6DA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5DCAEB6-A4FE-FB4E-B1AD-8B52012419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4347B82-E24A-D749-8B99-7232F1248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3BC0CCD-1122-244C-977B-FB549ED125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72551D77-F45D-0847-BDD9-9E95CD2D04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7933" y="3729040"/>
            <a:ext cx="468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334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678D9D-5B71-8547-92CE-9459FE367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98983F0-E607-394A-A541-4ED8F0B25313}"/>
              </a:ext>
            </a:extLst>
          </p:cNvPr>
          <p:cNvGrpSpPr/>
          <p:nvPr/>
        </p:nvGrpSpPr>
        <p:grpSpPr>
          <a:xfrm>
            <a:off x="-814518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26040FA-85CA-AB4A-B196-7A2670F1B4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3472B5D-8584-9044-A3C7-E2360B434A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189909E-A433-BB45-AB14-FB34B8AD0C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624F41A-D3A9-B44F-9CA6-FDE3468F6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7CA96EC-85BF-4D4D-867E-006B7B9639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B26EACA-6B33-4A47-842F-0449C61CEE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410B0B0-DBB0-C94B-A8EF-3AE44BFA9C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5053" y="3729040"/>
            <a:ext cx="468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9031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CDD769-8ED6-5947-B29A-B31850814E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FFA25740-3E16-1B40-B35C-D7AF84E954F5}"/>
              </a:ext>
            </a:extLst>
          </p:cNvPr>
          <p:cNvGrpSpPr/>
          <p:nvPr/>
        </p:nvGrpSpPr>
        <p:grpSpPr>
          <a:xfrm>
            <a:off x="-957398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D3BAD37-D5CB-AA41-9C2A-EA22A1CD5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1355A87-C579-8E4C-AEF4-D2D88BC39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9539778-DE07-8945-8A2C-B77978AA9B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43E8A05-7661-FD41-9730-9EDF9CB19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20AFD3C-141E-8042-AE8F-580677603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1F3C81D-66C8-7C4E-B70E-1E80C1E995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BA6A849F-D611-B34D-BF48-D58A7F490D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2173" y="3729040"/>
            <a:ext cx="468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7047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BFDB08-0FA8-2F41-9C75-A9DB431379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026C616-7905-6B44-9C92-250B91CE0FA1}"/>
              </a:ext>
            </a:extLst>
          </p:cNvPr>
          <p:cNvGrpSpPr/>
          <p:nvPr/>
        </p:nvGrpSpPr>
        <p:grpSpPr>
          <a:xfrm>
            <a:off x="-1100278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0AA7181-4999-904F-BD35-04B631733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C34B4F8-03B9-0948-B10B-2480ADEF3F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51EEEB5-3F0B-C943-9144-11D0284B80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08B041C-ED0B-2141-99D4-227B4A9B7E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74B2195-4A7E-934D-BC52-1D66542FB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31951EF-90A9-C04E-A997-6138329DA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29C7645-8CA7-BF4D-9489-8D58562A5D2B}"/>
              </a:ext>
            </a:extLst>
          </p:cNvPr>
          <p:cNvSpPr txBox="1"/>
          <p:nvPr/>
        </p:nvSpPr>
        <p:spPr>
          <a:xfrm>
            <a:off x="7239142" y="452199"/>
            <a:ext cx="4047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up and down arrow keys in your keyboard to move Otto up or down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B40FD1-E88D-164F-BF9C-7470059B21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9293" y="3729040"/>
            <a:ext cx="468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4557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C8ADC0-0AC7-EC43-93D0-EC9FC2E82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46415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7A31CC5-E01A-BB4F-AFD2-6A2E6B5581A2}"/>
              </a:ext>
            </a:extLst>
          </p:cNvPr>
          <p:cNvGrpSpPr/>
          <p:nvPr/>
        </p:nvGrpSpPr>
        <p:grpSpPr>
          <a:xfrm>
            <a:off x="-1243158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F17BD24-B2C1-7E43-B805-FFFC15BDE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774449B-AF57-4B4B-840D-B7DFEC6B1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85ED2C-3C16-5C44-B0F2-D163FE610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D0D69AC-C32E-434D-BE08-0291EDB78C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7C60878-E3EE-A247-AEF3-1D9B0D357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9D4BE38-D0FF-1744-86FA-078322A55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C6F17D7D-B149-1D40-AC4E-E02A0E19ED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6413" y="3729040"/>
            <a:ext cx="468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6496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A6FE5D-6F49-5A44-8847-73302A17C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17839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6EDBDD4E-50F3-884B-A6B2-DF3CD6072C42}"/>
              </a:ext>
            </a:extLst>
          </p:cNvPr>
          <p:cNvGrpSpPr/>
          <p:nvPr/>
        </p:nvGrpSpPr>
        <p:grpSpPr>
          <a:xfrm>
            <a:off x="-1386038" y="0"/>
            <a:ext cx="9220200" cy="6858000"/>
            <a:chOff x="2771770" y="0"/>
            <a:chExt cx="92202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C06EF85-750C-C440-A008-6B4650A39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1CD83E0-A554-FB44-B5A1-B1D6DE1890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9B410DF-D54C-194C-B9C4-A0784AF1F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0BE3641-2460-634D-8759-DF97DD5D36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9F7D77D-0D4F-5E47-B418-0A75FDFE4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AC5FB5A-C4AF-8E4A-A44E-615756403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8B92D61-8DCB-0544-AEF3-9CBA7A9CC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3533" y="3729040"/>
            <a:ext cx="468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688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70060A-7F98-AA43-9ABF-6B8DCA99F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2401" y="1785938"/>
            <a:ext cx="4011316" cy="42209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057C0F-41CB-3E4A-B39D-499CCEDC88FB}"/>
              </a:ext>
            </a:extLst>
          </p:cNvPr>
          <p:cNvSpPr txBox="1"/>
          <p:nvPr/>
        </p:nvSpPr>
        <p:spPr>
          <a:xfrm>
            <a:off x="5429250" y="1257300"/>
            <a:ext cx="5043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 Isabel Melo, it is your lucky day! You get to play Otto in today’s game. (Level 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34F762-6F01-FA4C-BE46-9852CDF0FA0A}"/>
              </a:ext>
            </a:extLst>
          </p:cNvPr>
          <p:cNvSpPr txBox="1"/>
          <p:nvPr/>
        </p:nvSpPr>
        <p:spPr>
          <a:xfrm>
            <a:off x="1471613" y="5815013"/>
            <a:ext cx="2516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on Otto to continue</a:t>
            </a:r>
          </a:p>
        </p:txBody>
      </p:sp>
    </p:spTree>
    <p:extLst>
      <p:ext uri="{BB962C8B-B14F-4D97-AF65-F5344CB8AC3E}">
        <p14:creationId xmlns:p14="http://schemas.microsoft.com/office/powerpoint/2010/main" val="20562692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362272D-6773-D545-9DE1-B728B9332B5B}"/>
              </a:ext>
            </a:extLst>
          </p:cNvPr>
          <p:cNvGrpSpPr/>
          <p:nvPr/>
        </p:nvGrpSpPr>
        <p:grpSpPr>
          <a:xfrm>
            <a:off x="-1528918" y="0"/>
            <a:ext cx="15525871" cy="6858000"/>
            <a:chOff x="-1528918" y="0"/>
            <a:chExt cx="15525871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53F46C4-09B9-AF43-B29B-05A06AE7F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72FBB26-D37E-D947-84A6-1F59E39602E5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63577CBC-5117-AE46-81D1-FE829F395F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DABD0EB-9282-234E-9E1B-8873AA6ABF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CF4EA478-294E-6344-9B6F-48ADD8DD57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F1CFB90-315D-F548-B228-1C9E964C9A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D60790A-A396-D54F-964A-7537195A06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294C197B-1309-B546-AF35-DFCA74362F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0387A96-985D-A741-A997-92C73620FE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8768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E0651AE-0740-F543-BDF7-14ECB5466EB3}"/>
              </a:ext>
            </a:extLst>
          </p:cNvPr>
          <p:cNvGrpSpPr/>
          <p:nvPr/>
        </p:nvGrpSpPr>
        <p:grpSpPr>
          <a:xfrm>
            <a:off x="-167179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755787C-BCC9-3347-89F8-E2DFC45E8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5BCE4F3-9F0D-B246-9FDF-E2D7698ACCE3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447A47FA-96EA-374E-AB4F-5273FEFC28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D9E1957-A9F0-5146-83EC-3CBE437623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F35C7259-DB4F-0341-ABB4-7222B659C6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EF478F8-9934-E448-BEF5-5733312FAF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FE732BD-BF9A-084C-B5F2-E1F8B704A2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2114CA0E-C75F-A748-A9E8-9EF1CCC799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56C1140-B2F1-DA43-B0D4-903FF7B9B3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160687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8511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8BA552B-93F7-A344-88F8-70A098FBD510}"/>
              </a:ext>
            </a:extLst>
          </p:cNvPr>
          <p:cNvGrpSpPr/>
          <p:nvPr/>
        </p:nvGrpSpPr>
        <p:grpSpPr>
          <a:xfrm>
            <a:off x="-167179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162F21E-462C-6C40-85B6-470D59D2D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3B2BA44-F995-524C-A28A-A45B1D1FDDD7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7652C74-180B-8A47-A39A-7980504BF4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C19EB9FC-CC61-674A-9D7B-206DA4C8FE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6B59109-D154-654C-A940-26033C6F97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DC5569D5-D3B9-A845-9608-032691525A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668B3070-B0B8-854E-BC1C-D94BBFFBDD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3312D4F5-15A2-1640-B140-18732ABFAF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3A81DFE-7179-0043-AFED-D5A2B9A78A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13211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5257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2DDD65-D381-3A4E-A422-A22932C4FE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13211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425A71EA-A0AD-3D4E-92B1-117E1FD61073}"/>
              </a:ext>
            </a:extLst>
          </p:cNvPr>
          <p:cNvGrpSpPr/>
          <p:nvPr/>
        </p:nvGrpSpPr>
        <p:grpSpPr>
          <a:xfrm>
            <a:off x="-1814678" y="0"/>
            <a:ext cx="15525871" cy="6858000"/>
            <a:chOff x="-1528918" y="0"/>
            <a:chExt cx="1552587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BA53AB1-A1EF-E048-B91F-9A658AE46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7A44806-6D9F-4840-A683-B4D72760E7C6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B92EB117-AD8A-EF4A-BCEE-C153D0A482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F2A6F030-03D6-2542-9E4F-3E6998816C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0E18D194-38E7-6341-A223-1DD9CE2991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28CEBB47-EEEE-0742-BF8F-B2E6F55324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13E9ABFB-7744-3143-9995-2A6351AD4F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C81D248D-1FA2-7244-B5FC-0A092F5057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0891154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471DAB-FB0A-6B4B-93AC-D15B45AF9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13211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A8D58DE-FEC4-8A4C-8521-44E4B7F25610}"/>
              </a:ext>
            </a:extLst>
          </p:cNvPr>
          <p:cNvGrpSpPr/>
          <p:nvPr/>
        </p:nvGrpSpPr>
        <p:grpSpPr>
          <a:xfrm>
            <a:off x="-1957558" y="0"/>
            <a:ext cx="15525871" cy="6858000"/>
            <a:chOff x="-1528918" y="0"/>
            <a:chExt cx="1552587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3E0C0F3-1C99-8149-BAD3-ADAD55CC5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E7FAAFD-7CE2-944B-99AE-D26838B25D7E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D54B6DFB-2114-CF49-9527-2FCE7E3DAC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14076B8-87BD-5344-BF0C-993BE295AA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AECBC3D-DC26-164A-B038-D985C26896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17F33158-C1C9-0943-8544-752496F3E9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E497FC89-0653-F845-AFBA-9ED8D502B1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002FBE0E-36FF-A141-BC89-2CEDFD7A9C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2860547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99A2D1-3806-7543-8CD2-A04C54604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13211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F90B751-F173-804D-B264-C42D1367DED5}"/>
              </a:ext>
            </a:extLst>
          </p:cNvPr>
          <p:cNvGrpSpPr/>
          <p:nvPr/>
        </p:nvGrpSpPr>
        <p:grpSpPr>
          <a:xfrm>
            <a:off x="-2100438" y="0"/>
            <a:ext cx="15525871" cy="6858000"/>
            <a:chOff x="-1528918" y="0"/>
            <a:chExt cx="1552587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E61C3ED-FF9E-AB40-A7E1-96E8973A4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12954A8-DC34-8748-B014-D483FA75A45B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20644FE2-3503-0941-A05E-9CF9B448E0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1FFCCDF9-C659-6342-B3D7-5B5CF4A24F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53832AB-303F-9145-A1EF-138AA18C5B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99DF4464-6D20-1246-AE73-66942E41B0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F8E63F39-6CE0-B746-A567-23F2004FB4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8056A0EE-5636-C34D-ADD5-85D62491CD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036829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11AB81-2E80-2E46-B5B0-F20B3FC470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13211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FAE1E576-8022-B34B-A156-283B6C1CD332}"/>
              </a:ext>
            </a:extLst>
          </p:cNvPr>
          <p:cNvGrpSpPr/>
          <p:nvPr/>
        </p:nvGrpSpPr>
        <p:grpSpPr>
          <a:xfrm>
            <a:off x="-2243318" y="0"/>
            <a:ext cx="15525871" cy="6858000"/>
            <a:chOff x="-1528918" y="0"/>
            <a:chExt cx="1552587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5D8B1B0-9CF9-4249-BB0F-C7FBB0729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150E223-D35C-AA41-8632-7D6DC8DE3528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D11E07D6-1CC1-A440-80A8-BE41553756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847DADF2-10FD-2843-BEFE-DB8E83BF23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82E73AA1-499A-2F4A-9204-504AC406F7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CCB29C51-2FED-EC49-986F-09F72C9E97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CE360C27-2EFB-144D-BB66-A51C24A3CF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C44F63E9-5E6B-224F-8036-EC6DE00D54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6557706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87AACF-C18A-A543-9DCC-1EB490F7422C}"/>
              </a:ext>
            </a:extLst>
          </p:cNvPr>
          <p:cNvSpPr txBox="1"/>
          <p:nvPr/>
        </p:nvSpPr>
        <p:spPr>
          <a:xfrm>
            <a:off x="3871913" y="2085975"/>
            <a:ext cx="37372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OOPS!</a:t>
            </a:r>
          </a:p>
          <a:p>
            <a:endParaRPr lang="en-US" dirty="0"/>
          </a:p>
          <a:p>
            <a:r>
              <a:rPr lang="en-US" dirty="0"/>
              <a:t>YOU CRASHED INTO WALT THE CRANE</a:t>
            </a:r>
          </a:p>
          <a:p>
            <a:endParaRPr lang="en-US" dirty="0"/>
          </a:p>
          <a:p>
            <a:r>
              <a:rPr lang="en-US" dirty="0"/>
              <a:t>YOU LOST!</a:t>
            </a:r>
          </a:p>
        </p:txBody>
      </p:sp>
      <p:sp>
        <p:nvSpPr>
          <p:cNvPr id="6" name="Up Arrow 5">
            <a:extLst>
              <a:ext uri="{FF2B5EF4-FFF2-40B4-BE49-F238E27FC236}">
                <a16:creationId xmlns:a16="http://schemas.microsoft.com/office/drawing/2014/main" id="{F6559D60-FA90-1C42-89E4-6B5DDB154E4B}"/>
              </a:ext>
            </a:extLst>
          </p:cNvPr>
          <p:cNvSpPr/>
          <p:nvPr/>
        </p:nvSpPr>
        <p:spPr>
          <a:xfrm rot="19258924">
            <a:off x="4854930" y="4702764"/>
            <a:ext cx="106326" cy="19138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810A87-164C-4841-9F52-E443F73B9571}"/>
              </a:ext>
            </a:extLst>
          </p:cNvPr>
          <p:cNvSpPr txBox="1"/>
          <p:nvPr/>
        </p:nvSpPr>
        <p:spPr>
          <a:xfrm>
            <a:off x="2757488" y="4429125"/>
            <a:ext cx="24117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SHOW RECENT PLAYERS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56484E-938A-384D-8C64-E7C7521998B1}"/>
              </a:ext>
            </a:extLst>
          </p:cNvPr>
          <p:cNvSpPr txBox="1"/>
          <p:nvPr/>
        </p:nvSpPr>
        <p:spPr>
          <a:xfrm>
            <a:off x="6549781" y="4469842"/>
            <a:ext cx="129234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NEW GAME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A9649A-1550-2847-85B0-52096F8F4864}"/>
              </a:ext>
            </a:extLst>
          </p:cNvPr>
          <p:cNvSpPr txBox="1"/>
          <p:nvPr/>
        </p:nvSpPr>
        <p:spPr>
          <a:xfrm>
            <a:off x="5169238" y="5426439"/>
            <a:ext cx="12282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EXIT GAME</a:t>
            </a:r>
          </a:p>
        </p:txBody>
      </p:sp>
    </p:spTree>
    <p:extLst>
      <p:ext uri="{BB962C8B-B14F-4D97-AF65-F5344CB8AC3E}">
        <p14:creationId xmlns:p14="http://schemas.microsoft.com/office/powerpoint/2010/main" val="1566497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8CBD6E-94FE-0646-9AC9-6A61A9A4C72F}"/>
              </a:ext>
            </a:extLst>
          </p:cNvPr>
          <p:cNvSpPr txBox="1"/>
          <p:nvPr/>
        </p:nvSpPr>
        <p:spPr>
          <a:xfrm>
            <a:off x="3871913" y="2085975"/>
            <a:ext cx="37372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OOPS!</a:t>
            </a:r>
          </a:p>
          <a:p>
            <a:endParaRPr lang="en-US" dirty="0"/>
          </a:p>
          <a:p>
            <a:r>
              <a:rPr lang="en-US" dirty="0"/>
              <a:t>YOU CRASHED INTO WALT THE CRANE</a:t>
            </a:r>
          </a:p>
          <a:p>
            <a:endParaRPr lang="en-US" dirty="0"/>
          </a:p>
          <a:p>
            <a:r>
              <a:rPr lang="en-US" dirty="0"/>
              <a:t>YOU LOST!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5CE4DF-951F-5844-ADDF-0786A8AA6FD6}"/>
              </a:ext>
            </a:extLst>
          </p:cNvPr>
          <p:cNvSpPr txBox="1"/>
          <p:nvPr/>
        </p:nvSpPr>
        <p:spPr>
          <a:xfrm>
            <a:off x="2757488" y="4429125"/>
            <a:ext cx="24117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SHOW RECENT PLAYERS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2748E1-73FA-2B49-BF1B-506CDA3E4542}"/>
              </a:ext>
            </a:extLst>
          </p:cNvPr>
          <p:cNvSpPr txBox="1"/>
          <p:nvPr/>
        </p:nvSpPr>
        <p:spPr>
          <a:xfrm>
            <a:off x="6549781" y="4469842"/>
            <a:ext cx="129234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NEW GAME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94CB98-E656-0E4E-9102-A9E9D0C67ACE}"/>
              </a:ext>
            </a:extLst>
          </p:cNvPr>
          <p:cNvSpPr txBox="1"/>
          <p:nvPr/>
        </p:nvSpPr>
        <p:spPr>
          <a:xfrm>
            <a:off x="8429469" y="2085975"/>
            <a:ext cx="3506088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RECENT PLAYERS</a:t>
            </a:r>
          </a:p>
          <a:p>
            <a:endParaRPr lang="en-US" dirty="0"/>
          </a:p>
          <a:p>
            <a:r>
              <a:rPr lang="en-US" dirty="0"/>
              <a:t>NAME			LEVEL</a:t>
            </a:r>
          </a:p>
          <a:p>
            <a:r>
              <a:rPr lang="en-US" dirty="0"/>
              <a:t>Isabel Melo		3</a:t>
            </a:r>
          </a:p>
          <a:p>
            <a:r>
              <a:rPr lang="en-US" dirty="0"/>
              <a:t>Walt Disney		4</a:t>
            </a:r>
          </a:p>
          <a:p>
            <a:r>
              <a:rPr lang="en-US" dirty="0"/>
              <a:t>Dr Pepper		5</a:t>
            </a:r>
          </a:p>
          <a:p>
            <a:r>
              <a:rPr lang="en-US" dirty="0"/>
              <a:t>Another Otto		1</a:t>
            </a:r>
          </a:p>
          <a:p>
            <a:r>
              <a:rPr lang="en-US" dirty="0"/>
              <a:t>Mickey Mouse		3</a:t>
            </a:r>
          </a:p>
          <a:p>
            <a:r>
              <a:rPr lang="en-US" dirty="0"/>
              <a:t>Timmy Turner		5</a:t>
            </a:r>
          </a:p>
          <a:p>
            <a:r>
              <a:rPr lang="en-US" dirty="0"/>
              <a:t>Cosmo and Wanda		1</a:t>
            </a:r>
          </a:p>
          <a:p>
            <a:r>
              <a:rPr lang="en-US" dirty="0"/>
              <a:t>Username51		6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Thank you for playing!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E98D18-7296-3443-90AE-502DBD6AC356}"/>
              </a:ext>
            </a:extLst>
          </p:cNvPr>
          <p:cNvSpPr txBox="1"/>
          <p:nvPr/>
        </p:nvSpPr>
        <p:spPr>
          <a:xfrm>
            <a:off x="5169238" y="5426439"/>
            <a:ext cx="12282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EXIT GAME</a:t>
            </a:r>
          </a:p>
        </p:txBody>
      </p:sp>
      <p:sp>
        <p:nvSpPr>
          <p:cNvPr id="9" name="Up Arrow 8">
            <a:extLst>
              <a:ext uri="{FF2B5EF4-FFF2-40B4-BE49-F238E27FC236}">
                <a16:creationId xmlns:a16="http://schemas.microsoft.com/office/drawing/2014/main" id="{82ADACE9-2A78-DA41-AB69-E5890E15C5C8}"/>
              </a:ext>
            </a:extLst>
          </p:cNvPr>
          <p:cNvSpPr/>
          <p:nvPr/>
        </p:nvSpPr>
        <p:spPr>
          <a:xfrm rot="19258924">
            <a:off x="7687410" y="4743480"/>
            <a:ext cx="106326" cy="19138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5764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4C6910-AE60-7C4E-A76F-C15315D46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823904-7757-9B44-A10B-E99C46869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650" y="4471988"/>
            <a:ext cx="1314450" cy="23860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8055FF-C13E-EC47-875D-70FFA37444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75" y="0"/>
            <a:ext cx="1314450" cy="25860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0D9907-035F-E14E-8442-B78A7785B5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525" y="3643312"/>
            <a:ext cx="1314450" cy="32146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D64172-F79B-B548-A8B1-D101B68F4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525" y="0"/>
            <a:ext cx="1314450" cy="16430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4D43D3-C111-2B4A-A728-7008CCA54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0400" y="4271962"/>
            <a:ext cx="1314450" cy="25860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9E90FE-3D56-F242-AE7C-D5F24F49D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0737" y="0"/>
            <a:ext cx="1314450" cy="258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350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0D81FB7-F9B6-CA49-B759-BA0380C480DD}"/>
              </a:ext>
            </a:extLst>
          </p:cNvPr>
          <p:cNvGrpSpPr/>
          <p:nvPr/>
        </p:nvGrpSpPr>
        <p:grpSpPr>
          <a:xfrm>
            <a:off x="652401" y="1257300"/>
            <a:ext cx="9820337" cy="4927045"/>
            <a:chOff x="652401" y="1257300"/>
            <a:chExt cx="9820337" cy="492704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AFDDF371-4457-B647-B5F2-8548C5C74243}"/>
                </a:ext>
              </a:extLst>
            </p:cNvPr>
            <p:cNvGrpSpPr/>
            <p:nvPr/>
          </p:nvGrpSpPr>
          <p:grpSpPr>
            <a:xfrm>
              <a:off x="652401" y="1257300"/>
              <a:ext cx="9820337" cy="4927045"/>
              <a:chOff x="652401" y="1257300"/>
              <a:chExt cx="9820337" cy="4927045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51F38035-2D38-BE42-B791-B03A36C2B9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7019" b="90821" l="4432" r="93523">
                            <a14:foregroundMark x1="45682" y1="41577" x2="45682" y2="41577"/>
                            <a14:foregroundMark x1="44091" y1="41793" x2="45568" y2="49136"/>
                            <a14:foregroundMark x1="45568" y1="49136" x2="47955" y2="41469"/>
                            <a14:foregroundMark x1="47955" y1="41469" x2="45795" y2="49136"/>
                            <a14:foregroundMark x1="45795" y1="49136" x2="45795" y2="39957"/>
                            <a14:foregroundMark x1="45795" y1="39957" x2="37955" y2="42981"/>
                            <a14:foregroundMark x1="37955" y1="42981" x2="35341" y2="50216"/>
                            <a14:foregroundMark x1="35341" y1="50216" x2="42841" y2="44384"/>
                            <a14:foregroundMark x1="42841" y1="44384" x2="37614" y2="50324"/>
                            <a14:foregroundMark x1="37614" y1="50324" x2="45341" y2="46976"/>
                            <a14:foregroundMark x1="45341" y1="46976" x2="45000" y2="50756"/>
                            <a14:foregroundMark x1="62273" y1="37473" x2="59773" y2="46004"/>
                            <a14:foregroundMark x1="59773" y1="46004" x2="68636" y2="37689"/>
                            <a14:foregroundMark x1="68636" y1="37689" x2="61023" y2="48272"/>
                            <a14:foregroundMark x1="61023" y1="48272" x2="70341" y2="41469"/>
                            <a14:foregroundMark x1="70341" y1="41469" x2="62614" y2="47624"/>
                            <a14:foregroundMark x1="62614" y1="47624" x2="68295" y2="43305"/>
                            <a14:foregroundMark x1="68295" y1="43305" x2="66250" y2="35637"/>
                            <a14:foregroundMark x1="66250" y1="35637" x2="66364" y2="43629"/>
                            <a14:foregroundMark x1="66364" y1="43629" x2="62955" y2="50324"/>
                            <a14:foregroundMark x1="62955" y1="50324" x2="61591" y2="41793"/>
                            <a14:foregroundMark x1="61591" y1="41793" x2="61023" y2="46436"/>
                            <a14:foregroundMark x1="4545" y1="43197" x2="9432" y2="44600"/>
                            <a14:foregroundMark x1="90568" y1="39849" x2="90795" y2="46112"/>
                            <a14:foregroundMark x1="93523" y1="36609" x2="93523" y2="36609"/>
                            <a14:foregroundMark x1="66818" y1="45572" x2="64886" y2="51512"/>
                            <a14:foregroundMark x1="42273" y1="8855" x2="49432" y2="7127"/>
                            <a14:foregroundMark x1="49432" y1="7127" x2="53182" y2="8207"/>
                            <a14:foregroundMark x1="53182" y1="7991" x2="53182" y2="7991"/>
                            <a14:foregroundMark x1="38864" y1="90821" x2="31705" y2="89417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652401" y="1785938"/>
                <a:ext cx="4011316" cy="4220998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D03341D-4DE3-A847-80B1-1C6C2B132E1C}"/>
                  </a:ext>
                </a:extLst>
              </p:cNvPr>
              <p:cNvSpPr txBox="1"/>
              <p:nvPr/>
            </p:nvSpPr>
            <p:spPr>
              <a:xfrm>
                <a:off x="5429250" y="1257300"/>
                <a:ext cx="504348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Hi Isabel Melo, it is your lucky day! You get to play Otto in today’s game. (Level 3)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8CD5C38-F903-3041-B4C4-47F42C40CF46}"/>
                  </a:ext>
                </a:extLst>
              </p:cNvPr>
              <p:cNvSpPr txBox="1"/>
              <p:nvPr/>
            </p:nvSpPr>
            <p:spPr>
              <a:xfrm>
                <a:off x="1471613" y="5815013"/>
                <a:ext cx="251645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Click on Otto to continue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626F28-4B41-5C45-99D5-44CDAD7497FA}"/>
                </a:ext>
              </a:extLst>
            </p:cNvPr>
            <p:cNvSpPr txBox="1"/>
            <p:nvPr/>
          </p:nvSpPr>
          <p:spPr>
            <a:xfrm>
              <a:off x="5614988" y="2843213"/>
              <a:ext cx="320786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Get dressed and go to the dome</a:t>
              </a:r>
            </a:p>
            <a:p>
              <a:endParaRPr lang="en-US" dirty="0"/>
            </a:p>
            <a:p>
              <a:r>
                <a:rPr lang="en-US" dirty="0"/>
                <a:t>AS SOON AS POSSIBLE!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39840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D69D70-1F0F-E64F-BFD6-8278E48795D9}"/>
              </a:ext>
            </a:extLst>
          </p:cNvPr>
          <p:cNvSpPr txBox="1"/>
          <p:nvPr/>
        </p:nvSpPr>
        <p:spPr>
          <a:xfrm>
            <a:off x="5501389" y="2308486"/>
            <a:ext cx="89319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959673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695217-5067-0440-AC4C-1D04F898C671}"/>
              </a:ext>
            </a:extLst>
          </p:cNvPr>
          <p:cNvGrpSpPr/>
          <p:nvPr/>
        </p:nvGrpSpPr>
        <p:grpSpPr>
          <a:xfrm>
            <a:off x="-152891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BC293E1-818A-C040-AD9F-D9294DA96C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0E313CD-C5F0-C344-9ECD-40FDD0E0DF8B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8C6A0C2-88AC-6A4F-92EC-A2287F4363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3537D045-1DA0-AF46-9A6B-442AA3083A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08CB96BE-3B7A-3648-A3F3-9F050735FD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EEB4D31-4283-604F-AE56-CBEC320FAA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5A97627-FC94-064D-854D-19BBC95503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DA628EFD-0646-4C47-A762-6D26FC383B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3CFE6EC-A0D8-7C42-A685-73359AAAF1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8381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F19D62D-2A5F-5046-9E61-59EA5CE86905}"/>
              </a:ext>
            </a:extLst>
          </p:cNvPr>
          <p:cNvGrpSpPr/>
          <p:nvPr/>
        </p:nvGrpSpPr>
        <p:grpSpPr>
          <a:xfrm>
            <a:off x="-167179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1684B51-0B5D-2E48-A3A4-BB784DCEE7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94B64A-8E64-5449-9ED0-DDA706950A32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6D699B2A-7AFA-8641-B5EF-91039F0BC0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B906CA77-64F8-EC46-896B-86E593A155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362AB79F-57C4-CC46-AAD8-1B63D60797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0E94995A-DA2B-E541-831B-EE49D4BE0C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75A9DF5-F5C0-E841-8D52-6D2CE98CB2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933C57DD-D667-1443-B966-A0D3E46FCE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A62E1-ABDD-884E-8D03-90E24D7FF6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9542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1EF4F81-47D6-AD46-BBB4-03D85E76DDA8}"/>
              </a:ext>
            </a:extLst>
          </p:cNvPr>
          <p:cNvGrpSpPr/>
          <p:nvPr/>
        </p:nvGrpSpPr>
        <p:grpSpPr>
          <a:xfrm>
            <a:off x="-181467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168D164-A251-8045-AF42-2FE60D8FFD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ECD15DA-9FAD-4D44-8A81-1AEDA5159E92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07982787-2503-1645-957F-14B52502E0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B85750A0-466D-3246-877E-901BBA8AD5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5FB98451-B72A-1146-AD53-6CFED74946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FEB8ED7-5D4B-814B-AD19-D1B2A403A7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22F57158-690D-9A43-80D1-FDC3BB25D6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10FD6423-F57B-BA46-A23A-6B9DB48B2A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C67D6FA3-ABE3-2A41-9FCA-E982823DEC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4671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2955225-02EB-F942-ABED-C69AE72AE4E9}"/>
              </a:ext>
            </a:extLst>
          </p:cNvPr>
          <p:cNvGrpSpPr/>
          <p:nvPr/>
        </p:nvGrpSpPr>
        <p:grpSpPr>
          <a:xfrm>
            <a:off x="-195755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C11ACF5-72C0-A14E-A741-865168348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AAB6A04-81B7-D44C-AAA0-F260A9CBFE15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F1DB949-E192-AE4E-9B7A-0FEE71FE1E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C9A6CE03-365E-0A46-AFAE-02A82F38AF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B8CD0A0-AC5A-7B40-998F-E43739C50E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873FEEF-08E5-6940-BF3E-64C9707E2E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235077D0-8FF7-F046-A12C-3DA3F90FAA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69908C7-3C08-064A-8C8B-900348E52B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99D33EA-FC95-CE47-9E58-C652CE61B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196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058D979-6783-C14B-A9E6-142559C3495B}"/>
              </a:ext>
            </a:extLst>
          </p:cNvPr>
          <p:cNvGrpSpPr/>
          <p:nvPr/>
        </p:nvGrpSpPr>
        <p:grpSpPr>
          <a:xfrm>
            <a:off x="-210043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19E4061-B2FF-1648-8204-F56E5E63E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08606CF-EF3D-C641-A768-DC304B296D50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DC50E717-9420-3141-BC11-5549D59178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D7ED8635-FB96-2348-B16B-D33F31133A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EC2699D-6FF3-5540-8852-73DA788EE0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45355B92-F1F1-ED49-AE2B-6EDCDD68D2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5F1E6316-41A7-CC4C-B870-4D58FCC35B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1FC1D9C0-1345-F849-84AE-0305FE5622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212BF8E-7507-2A41-A0CC-848CAE6A2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72197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B55982-230A-5942-8D67-EF970CC9C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AC804A27-49FE-0242-8D85-58C44CF97268}"/>
              </a:ext>
            </a:extLst>
          </p:cNvPr>
          <p:cNvGrpSpPr/>
          <p:nvPr/>
        </p:nvGrpSpPr>
        <p:grpSpPr>
          <a:xfrm>
            <a:off x="-2243318" y="0"/>
            <a:ext cx="15525871" cy="6858000"/>
            <a:chOff x="-1528918" y="0"/>
            <a:chExt cx="1552587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2C5A2BA-F331-1F45-8B03-8308210359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810FEF0-22E8-4E4B-9C53-33274D50AFDB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8DB6C20-4AC5-5D47-9B35-F2EA57A0ED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935FAB0F-01A4-A242-8164-6C4A27FC5E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4ED72A8-CA44-E648-83D8-A39F74F387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1AC48B2A-D130-0B4D-83F3-6EFDB5B9F5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C1B75D4-7C55-3D4A-96B2-97C56CFF90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999D9DBC-A9F9-224F-9BE0-2CA52BB0F7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96968694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909D11C-00C2-9149-81A4-9D926C8E1D10}"/>
              </a:ext>
            </a:extLst>
          </p:cNvPr>
          <p:cNvGrpSpPr/>
          <p:nvPr/>
        </p:nvGrpSpPr>
        <p:grpSpPr>
          <a:xfrm>
            <a:off x="-238619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BAABB3A-8296-9744-BC85-4336967DE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B5F534F-E5E3-DE44-9DC9-4F91E972EF42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1B43748-77A8-6D45-B7F7-F2329C541A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35897C2-632D-CC44-88F0-826122D50F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8A28CE5-7183-6C4F-948A-7831A7CAA5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B8116CD-C813-AD46-9534-34AA28F656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10379B5E-5EBB-4246-9BBB-84B6FDE419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0770B0C5-9CF4-3A48-9251-1330D71454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5C5300DC-D5EA-5C4D-A703-CCBF342FCA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54785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54F2BEA-A867-6C4A-8D71-5B6FFF4E6DD4}"/>
              </a:ext>
            </a:extLst>
          </p:cNvPr>
          <p:cNvGrpSpPr/>
          <p:nvPr/>
        </p:nvGrpSpPr>
        <p:grpSpPr>
          <a:xfrm>
            <a:off x="-252907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955F02E-1E35-A94E-831E-CAAF3F14A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A09063C-FC8F-3C40-8668-273292FDD6AE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D1F3CB2-008E-3C4E-BC69-1D2B8FD812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1C4AFD87-A3B9-BF41-8F8F-766D1C729C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F56B549F-C99F-A54A-9263-0A7BBDF26B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E7C8A12-DC3F-BA47-9126-60BC3E25C5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43FED93A-1A09-4C40-A832-D51743823F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8075AC3D-06B5-2546-83E8-0D195A7354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51E03377-B74F-3F40-967D-24A2318353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938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03C6B5C-4AF1-8D4F-8553-A43585E5F64D}"/>
              </a:ext>
            </a:extLst>
          </p:cNvPr>
          <p:cNvGrpSpPr/>
          <p:nvPr/>
        </p:nvGrpSpPr>
        <p:grpSpPr>
          <a:xfrm>
            <a:off x="-267195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9253DEA-35BE-E44D-BB8F-1F5EB5DF55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1CE4559-BB99-B040-A877-85FFB9C4E0C5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D46E49DD-474D-7F42-BEED-0CF6DF0FCB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4F350B3D-FB4C-2F41-84E4-6AF393756E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3CD4EC45-E198-6147-9125-C4B29E2169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906B47C-66CD-1543-B78E-7519D98B3B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530BEA6D-9975-FF45-A844-CDE54E7457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196D9287-C856-084B-9138-5654E65082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B2F368CE-7A56-CC4E-807D-6A4C7902B6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800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F5E5FD9-50C3-E649-8097-DE785D5EA21B}"/>
              </a:ext>
            </a:extLst>
          </p:cNvPr>
          <p:cNvGrpSpPr/>
          <p:nvPr/>
        </p:nvGrpSpPr>
        <p:grpSpPr>
          <a:xfrm>
            <a:off x="652401" y="1257300"/>
            <a:ext cx="9820337" cy="4749636"/>
            <a:chOff x="652401" y="1257300"/>
            <a:chExt cx="9820337" cy="474963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4318DCF6-261E-9047-96C0-474B829A9694}"/>
                </a:ext>
              </a:extLst>
            </p:cNvPr>
            <p:cNvGrpSpPr/>
            <p:nvPr/>
          </p:nvGrpSpPr>
          <p:grpSpPr>
            <a:xfrm>
              <a:off x="652401" y="1257300"/>
              <a:ext cx="9820337" cy="4749636"/>
              <a:chOff x="652401" y="1257300"/>
              <a:chExt cx="9820337" cy="474963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4AED089-E7C6-E741-A402-6C9BB7EDD4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7019" b="90821" l="4432" r="93523">
                            <a14:foregroundMark x1="45682" y1="41577" x2="45682" y2="41577"/>
                            <a14:foregroundMark x1="44091" y1="41793" x2="45568" y2="49136"/>
                            <a14:foregroundMark x1="45568" y1="49136" x2="47955" y2="41469"/>
                            <a14:foregroundMark x1="47955" y1="41469" x2="45795" y2="49136"/>
                            <a14:foregroundMark x1="45795" y1="49136" x2="45795" y2="39957"/>
                            <a14:foregroundMark x1="45795" y1="39957" x2="37955" y2="42981"/>
                            <a14:foregroundMark x1="37955" y1="42981" x2="35341" y2="50216"/>
                            <a14:foregroundMark x1="35341" y1="50216" x2="42841" y2="44384"/>
                            <a14:foregroundMark x1="42841" y1="44384" x2="37614" y2="50324"/>
                            <a14:foregroundMark x1="37614" y1="50324" x2="45341" y2="46976"/>
                            <a14:foregroundMark x1="45341" y1="46976" x2="45000" y2="50756"/>
                            <a14:foregroundMark x1="62273" y1="37473" x2="59773" y2="46004"/>
                            <a14:foregroundMark x1="59773" y1="46004" x2="68636" y2="37689"/>
                            <a14:foregroundMark x1="68636" y1="37689" x2="61023" y2="48272"/>
                            <a14:foregroundMark x1="61023" y1="48272" x2="70341" y2="41469"/>
                            <a14:foregroundMark x1="70341" y1="41469" x2="62614" y2="47624"/>
                            <a14:foregroundMark x1="62614" y1="47624" x2="68295" y2="43305"/>
                            <a14:foregroundMark x1="68295" y1="43305" x2="66250" y2="35637"/>
                            <a14:foregroundMark x1="66250" y1="35637" x2="66364" y2="43629"/>
                            <a14:foregroundMark x1="66364" y1="43629" x2="62955" y2="50324"/>
                            <a14:foregroundMark x1="62955" y1="50324" x2="61591" y2="41793"/>
                            <a14:foregroundMark x1="61591" y1="41793" x2="61023" y2="46436"/>
                            <a14:foregroundMark x1="4545" y1="43197" x2="9432" y2="44600"/>
                            <a14:foregroundMark x1="90568" y1="39849" x2="90795" y2="46112"/>
                            <a14:foregroundMark x1="93523" y1="36609" x2="93523" y2="36609"/>
                            <a14:foregroundMark x1="66818" y1="45572" x2="64886" y2="51512"/>
                            <a14:foregroundMark x1="42273" y1="8855" x2="49432" y2="7127"/>
                            <a14:foregroundMark x1="49432" y1="7127" x2="53182" y2="8207"/>
                            <a14:foregroundMark x1="53182" y1="7991" x2="53182" y2="7991"/>
                            <a14:foregroundMark x1="38864" y1="90821" x2="31705" y2="89417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652401" y="1785938"/>
                <a:ext cx="4011316" cy="4220998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7E6A0E-A692-1245-8942-B032DFAC229A}"/>
                  </a:ext>
                </a:extLst>
              </p:cNvPr>
              <p:cNvSpPr txBox="1"/>
              <p:nvPr/>
            </p:nvSpPr>
            <p:spPr>
              <a:xfrm>
                <a:off x="5429250" y="1257300"/>
                <a:ext cx="504348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Hi Isabel Melo, it is your lucky day! You get to play Otto in today’s game. (Level 3)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5B47BA3-F98C-2847-8771-D672ED50045F}"/>
                </a:ext>
              </a:extLst>
            </p:cNvPr>
            <p:cNvSpPr txBox="1"/>
            <p:nvPr/>
          </p:nvSpPr>
          <p:spPr>
            <a:xfrm>
              <a:off x="5614988" y="2843213"/>
              <a:ext cx="320786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Get dressed and go to the dome</a:t>
              </a:r>
            </a:p>
            <a:p>
              <a:endParaRPr lang="en-US" dirty="0"/>
            </a:p>
            <a:p>
              <a:r>
                <a:rPr lang="en-US" dirty="0"/>
                <a:t>AS SOON AS POSSIBLE!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8E85073-69BD-CD47-A98D-4394C3C90A46}"/>
              </a:ext>
            </a:extLst>
          </p:cNvPr>
          <p:cNvSpPr txBox="1"/>
          <p:nvPr/>
        </p:nvSpPr>
        <p:spPr>
          <a:xfrm>
            <a:off x="6186488" y="4557713"/>
            <a:ext cx="4287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Make sure not to crash into Walt the Crane!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CE6844C-19D3-9C4E-A9B1-DA95A72593FE}"/>
              </a:ext>
            </a:extLst>
          </p:cNvPr>
          <p:cNvSpPr/>
          <p:nvPr/>
        </p:nvSpPr>
        <p:spPr>
          <a:xfrm>
            <a:off x="1399830" y="5822270"/>
            <a:ext cx="25164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Click on Otto to continue</a:t>
            </a:r>
          </a:p>
        </p:txBody>
      </p:sp>
    </p:spTree>
    <p:extLst>
      <p:ext uri="{BB962C8B-B14F-4D97-AF65-F5344CB8AC3E}">
        <p14:creationId xmlns:p14="http://schemas.microsoft.com/office/powerpoint/2010/main" val="360772205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8864B01-B273-A442-97AB-47D90BB5941B}"/>
              </a:ext>
            </a:extLst>
          </p:cNvPr>
          <p:cNvGrpSpPr/>
          <p:nvPr/>
        </p:nvGrpSpPr>
        <p:grpSpPr>
          <a:xfrm>
            <a:off x="-281483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073B551-B63A-534F-94CB-CB851A197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1D92720-B4B7-BD4D-808D-154D6C5413FA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C9915C4A-0FB7-4343-9604-45BBF48745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162BAB2-55CC-D74C-86F9-4464A24779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53022174-3DAC-B14B-A0C4-4A5AEBCD89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126797C8-F05C-724E-89DD-B140C65F64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FB3EEC82-21AF-4A47-8ECD-892ED88D34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55CAFC8A-13C5-4C43-942A-5E353C7797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3D614EE3-C77A-EB49-9952-C8778D31AC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36699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797A6C8-04BD-314E-BAC6-6494196E71DE}"/>
              </a:ext>
            </a:extLst>
          </p:cNvPr>
          <p:cNvGrpSpPr/>
          <p:nvPr/>
        </p:nvGrpSpPr>
        <p:grpSpPr>
          <a:xfrm>
            <a:off x="-295771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C4653CC-CA77-CD42-A568-462001C5A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9977D4A-DEAA-4F46-9011-5706BF93A42C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D81EF22-4ED9-E94F-84DA-62472AC2A8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0CACCF80-3507-4740-8838-02F27B06F4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6FDE9DDC-8700-C147-9919-0CACE0194D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ACC0EFC-BF8D-334B-9680-951249502E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5372170F-93BF-4444-9A10-1F2D2F6648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D16691FA-B7B3-6947-9D76-489DC82A0A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147C428-9A4E-0E41-B0C1-21B688ADE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06092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DDA95CA-1545-6A46-A1EC-86E7228E82AE}"/>
              </a:ext>
            </a:extLst>
          </p:cNvPr>
          <p:cNvGrpSpPr/>
          <p:nvPr/>
        </p:nvGrpSpPr>
        <p:grpSpPr>
          <a:xfrm>
            <a:off x="-310059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276574B-98BE-584E-A42F-FCEE36DB92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CC3C057-4AE6-EB47-9350-75309CD3F89B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4FE45A6-075B-A04B-85DE-2F0B3538DE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6B1FC1E-4DED-D643-B245-89C964B23F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F0EF350-BB78-8545-97F2-B657F59CD5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BE37B16-FB1B-8042-99A0-4F8484A7DB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6EA0D725-C5CE-BB4B-95F3-747E232850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BC7FCF8B-BA57-F04B-AAA8-889F991436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5692DF4-ED27-754F-AC86-B003626BB1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13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208C9A6-9335-704F-9D30-29F42F92D91A}"/>
              </a:ext>
            </a:extLst>
          </p:cNvPr>
          <p:cNvGrpSpPr/>
          <p:nvPr/>
        </p:nvGrpSpPr>
        <p:grpSpPr>
          <a:xfrm>
            <a:off x="-324347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5D88BD4-FD7C-274C-B97A-2EB2725F8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41D7BD2-BF68-824D-8CD7-7DC8C8303B91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65923556-46A3-6343-9FB7-ABC1AC7D7E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51E7C05B-4C61-9D4E-BFF3-FFBDF7AB67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940FCCA-35CE-D449-B176-7F443DDCBC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15BBC89F-674D-844E-B11F-D163F90A00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0C1AA68C-BD80-7C40-8D0D-391063B317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CB9EF292-BB5F-6348-9DD2-06E72B9625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4E2B78D-0370-6145-B933-1D5D38C6FB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8941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C7D1A05-6461-B947-ACB0-979E978D786A}"/>
              </a:ext>
            </a:extLst>
          </p:cNvPr>
          <p:cNvGrpSpPr/>
          <p:nvPr/>
        </p:nvGrpSpPr>
        <p:grpSpPr>
          <a:xfrm>
            <a:off x="-338635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B3CF94B-0D86-A54A-AD3F-75D0843A5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C33706D-816E-3C44-ADCE-C65D3F731D0A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6EE348EA-FD6E-964A-9F25-9E796FC5F1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725BC92-BFA3-3E4E-BB06-589423C5BA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0260044-7D1E-1C40-A0E3-9BB43F0E78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75D9EC83-1C55-474C-832B-D7D3D27780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F9532F7F-29B4-E64F-A28B-4978A5407B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F920330A-C535-1E4C-87E1-63504AAB38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A276B00-6E8F-534E-B14E-19297A7C6B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189263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04775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FC3210-2271-4648-86B7-3CC5986BC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17839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527A9ED-58C8-6344-8D58-146EDC9B2627}"/>
              </a:ext>
            </a:extLst>
          </p:cNvPr>
          <p:cNvGrpSpPr/>
          <p:nvPr/>
        </p:nvGrpSpPr>
        <p:grpSpPr>
          <a:xfrm>
            <a:off x="-3529238" y="0"/>
            <a:ext cx="15525871" cy="6858000"/>
            <a:chOff x="-1528918" y="0"/>
            <a:chExt cx="1552587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ABD8282-1CFF-444E-B103-24984BCFC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DF0A1E5-DC5D-BB46-81BE-56DDEE269DE9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1BC512D4-1E0B-6A41-A36D-629D4A0938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37116BD8-C625-EE48-A2B2-334AC9183A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B0B2708-9581-6840-B7E9-7DA0AE995F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44632900-6B2B-A841-808B-518C0D0C08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F47D9F23-50CF-1245-B9B8-B6B51999B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4510C33A-DA7D-2E40-8B86-2629FDD716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8014505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99D8E24-A385-C541-98F7-973DD917B54E}"/>
              </a:ext>
            </a:extLst>
          </p:cNvPr>
          <p:cNvGrpSpPr/>
          <p:nvPr/>
        </p:nvGrpSpPr>
        <p:grpSpPr>
          <a:xfrm>
            <a:off x="-367211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357C539-84B1-8A4D-93DD-DDB3AB86C3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F178368-2E48-6C43-928D-C51844B8317C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2B9F7E9F-CF7C-FC4D-AD81-1B46DA902E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E85FCBA1-5933-4440-8965-DB2CB29CDD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34D60824-8540-4547-9533-23E8E88603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9383D5C2-93A7-0449-A61B-CB305FA9BF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4CB2E91-6A21-3C46-BB2B-C313C3BB53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E15792AB-675B-044B-89F7-9EC8DF5D52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DA54619-1D53-3A41-BF5D-548B5510D1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17839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45964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6FBECEC-CC88-7740-8DEC-719786B3B525}"/>
              </a:ext>
            </a:extLst>
          </p:cNvPr>
          <p:cNvGrpSpPr/>
          <p:nvPr/>
        </p:nvGrpSpPr>
        <p:grpSpPr>
          <a:xfrm>
            <a:off x="-367211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BFC3240-33D3-2945-8956-6105000966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1ED504B-0FA6-6541-8D8F-12BCD877B43F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9726279-F699-594D-B750-E89DD49D50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B8C97AE4-7FEB-BE4D-B254-C1E82EAB23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91FF493C-B926-934B-A7DF-7A824430E2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2E02D60-8F6F-6E44-A9C7-CFB8D08484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BABF3164-93EF-5B49-AA0C-89E3DC1497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4C5DC84-5B8D-BE41-8FD3-BCC4DDFF56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00D84C2-28BE-B843-A03A-2691FDCA97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17839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13061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1E5CD73-FDEC-EF4E-BCD3-0EEB07AAA3FE}"/>
              </a:ext>
            </a:extLst>
          </p:cNvPr>
          <p:cNvGrpSpPr/>
          <p:nvPr/>
        </p:nvGrpSpPr>
        <p:grpSpPr>
          <a:xfrm>
            <a:off x="-381499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80D2EAA-4B63-1049-BA74-6FFA8E506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0E20035-F34B-F847-9D18-A910BEA8C7B2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D4FBBE59-FCAB-F849-B7E0-75AD6D7DE5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01B791E5-EB4F-744F-A8E3-12396BB27F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043F587F-0073-454C-A252-1BCEEB766E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9D8FAA1-AEA1-E74F-A940-E2F00F0F1F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1D06A156-4D16-3846-A03C-3718001DB9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45C01BCC-F24F-3F4D-B78F-68C4C1F3B4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8056B336-985F-9747-AC07-F0D8196352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17839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6997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AE944A1-7FEA-C846-9967-59ADA6B20062}"/>
              </a:ext>
            </a:extLst>
          </p:cNvPr>
          <p:cNvGrpSpPr/>
          <p:nvPr/>
        </p:nvGrpSpPr>
        <p:grpSpPr>
          <a:xfrm>
            <a:off x="-395787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DD72EFA-E73B-E44C-9778-7802432559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0F5EEF2-8CCC-CE44-BB9E-30AE7A169864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5067164B-4DC3-174A-9A71-E0E30FF572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C85A508D-DC5E-EB44-9E2A-10DE5F22CB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F1CB207A-9B07-5C4F-97D4-B02CA77188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6F9642F-7026-054F-A711-F8F1D36C98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1DBDF21-3FEE-BE44-B69D-B996FC67D6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DCF968E6-DC9D-3C46-B06C-842E4084F8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07BBA6A-8BF5-BE45-AB9B-4A92ADC816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17839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96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620602D-BA75-4444-ACD6-B7CBFB862AF9}"/>
              </a:ext>
            </a:extLst>
          </p:cNvPr>
          <p:cNvGrpSpPr/>
          <p:nvPr/>
        </p:nvGrpSpPr>
        <p:grpSpPr>
          <a:xfrm>
            <a:off x="652401" y="1257300"/>
            <a:ext cx="9820337" cy="4749636"/>
            <a:chOff x="652401" y="1257300"/>
            <a:chExt cx="9820337" cy="474963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0D0DD0B-3E27-7749-B48F-C990117E7657}"/>
                </a:ext>
              </a:extLst>
            </p:cNvPr>
            <p:cNvGrpSpPr/>
            <p:nvPr/>
          </p:nvGrpSpPr>
          <p:grpSpPr>
            <a:xfrm>
              <a:off x="652401" y="1257300"/>
              <a:ext cx="9820337" cy="4749636"/>
              <a:chOff x="652401" y="1257300"/>
              <a:chExt cx="9820337" cy="474963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C512D05-8165-6D40-B10D-383173D816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7019" b="90821" l="4432" r="93523">
                            <a14:foregroundMark x1="45682" y1="41577" x2="45682" y2="41577"/>
                            <a14:foregroundMark x1="44091" y1="41793" x2="45568" y2="49136"/>
                            <a14:foregroundMark x1="45568" y1="49136" x2="47955" y2="41469"/>
                            <a14:foregroundMark x1="47955" y1="41469" x2="45795" y2="49136"/>
                            <a14:foregroundMark x1="45795" y1="49136" x2="45795" y2="39957"/>
                            <a14:foregroundMark x1="45795" y1="39957" x2="37955" y2="42981"/>
                            <a14:foregroundMark x1="37955" y1="42981" x2="35341" y2="50216"/>
                            <a14:foregroundMark x1="35341" y1="50216" x2="42841" y2="44384"/>
                            <a14:foregroundMark x1="42841" y1="44384" x2="37614" y2="50324"/>
                            <a14:foregroundMark x1="37614" y1="50324" x2="45341" y2="46976"/>
                            <a14:foregroundMark x1="45341" y1="46976" x2="45000" y2="50756"/>
                            <a14:foregroundMark x1="62273" y1="37473" x2="59773" y2="46004"/>
                            <a14:foregroundMark x1="59773" y1="46004" x2="68636" y2="37689"/>
                            <a14:foregroundMark x1="68636" y1="37689" x2="61023" y2="48272"/>
                            <a14:foregroundMark x1="61023" y1="48272" x2="70341" y2="41469"/>
                            <a14:foregroundMark x1="70341" y1="41469" x2="62614" y2="47624"/>
                            <a14:foregroundMark x1="62614" y1="47624" x2="68295" y2="43305"/>
                            <a14:foregroundMark x1="68295" y1="43305" x2="66250" y2="35637"/>
                            <a14:foregroundMark x1="66250" y1="35637" x2="66364" y2="43629"/>
                            <a14:foregroundMark x1="66364" y1="43629" x2="62955" y2="50324"/>
                            <a14:foregroundMark x1="62955" y1="50324" x2="61591" y2="41793"/>
                            <a14:foregroundMark x1="61591" y1="41793" x2="61023" y2="46436"/>
                            <a14:foregroundMark x1="4545" y1="43197" x2="9432" y2="44600"/>
                            <a14:foregroundMark x1="90568" y1="39849" x2="90795" y2="46112"/>
                            <a14:foregroundMark x1="93523" y1="36609" x2="93523" y2="36609"/>
                            <a14:foregroundMark x1="66818" y1="45572" x2="64886" y2="51512"/>
                            <a14:foregroundMark x1="42273" y1="8855" x2="49432" y2="7127"/>
                            <a14:foregroundMark x1="49432" y1="7127" x2="53182" y2="8207"/>
                            <a14:foregroundMark x1="53182" y1="7991" x2="53182" y2="7991"/>
                            <a14:foregroundMark x1="38864" y1="90821" x2="31705" y2="89417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652401" y="1785938"/>
                <a:ext cx="4011316" cy="4220998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4FF249C-7C4D-0B47-8FAB-15ACE85FAFEB}"/>
                  </a:ext>
                </a:extLst>
              </p:cNvPr>
              <p:cNvSpPr txBox="1"/>
              <p:nvPr/>
            </p:nvSpPr>
            <p:spPr>
              <a:xfrm>
                <a:off x="5429250" y="1257300"/>
                <a:ext cx="504348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Hi Isabel Melo, it is your lucky day! You get to play Otto in today’s game. (Level 3)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0AC5AFB-D764-AF49-96CC-8BE21E9329D2}"/>
                </a:ext>
              </a:extLst>
            </p:cNvPr>
            <p:cNvSpPr txBox="1"/>
            <p:nvPr/>
          </p:nvSpPr>
          <p:spPr>
            <a:xfrm>
              <a:off x="5614988" y="2843213"/>
              <a:ext cx="320786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Get dressed and go to the dome</a:t>
              </a:r>
            </a:p>
            <a:p>
              <a:endParaRPr lang="en-US" dirty="0"/>
            </a:p>
            <a:p>
              <a:r>
                <a:rPr lang="en-US" dirty="0"/>
                <a:t>AS SOON AS POSSIBLE!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704A13B-DF98-D040-90DB-1EDD04443819}"/>
              </a:ext>
            </a:extLst>
          </p:cNvPr>
          <p:cNvSpPr txBox="1"/>
          <p:nvPr/>
        </p:nvSpPr>
        <p:spPr>
          <a:xfrm>
            <a:off x="6186488" y="4557713"/>
            <a:ext cx="4287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Make sure not to crash into Walt the Crane!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83E3DF-AA69-FC4F-A4FF-04CDE32C280D}"/>
              </a:ext>
            </a:extLst>
          </p:cNvPr>
          <p:cNvSpPr txBox="1"/>
          <p:nvPr/>
        </p:nvSpPr>
        <p:spPr>
          <a:xfrm>
            <a:off x="5129213" y="5514975"/>
            <a:ext cx="50434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CLICK ANYWHERE TO START!!!!!!!!!!!!!!!!!!!!!!!!!!!!</a:t>
            </a:r>
          </a:p>
        </p:txBody>
      </p:sp>
    </p:spTree>
    <p:extLst>
      <p:ext uri="{BB962C8B-B14F-4D97-AF65-F5344CB8AC3E}">
        <p14:creationId xmlns:p14="http://schemas.microsoft.com/office/powerpoint/2010/main" val="52372768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4297007-0175-1A48-9E28-45E77F1A1580}"/>
              </a:ext>
            </a:extLst>
          </p:cNvPr>
          <p:cNvGrpSpPr/>
          <p:nvPr/>
        </p:nvGrpSpPr>
        <p:grpSpPr>
          <a:xfrm>
            <a:off x="-395787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BB9448E-1EA8-5842-9120-B976966DB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C20FA85-03F8-5340-8960-9DEB8F3BECF8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02F7B369-C810-124D-B6FD-C7006DCC49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24FC81DF-EB40-3948-A8DE-1F1D13877E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6B9DB192-4CD2-5D43-BD56-886E54F403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FA97EEB-170F-5D46-BE01-C07314C2B5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74FB80C-C070-534A-AA03-D49FCD3896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33DE857C-650E-E543-AC0D-03FE420429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13D88F6A-AB9D-B447-B42D-1722A38876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17839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2770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EA912FA-5F34-214F-BAF9-F27BB8E21AA4}"/>
              </a:ext>
            </a:extLst>
          </p:cNvPr>
          <p:cNvGrpSpPr/>
          <p:nvPr/>
        </p:nvGrpSpPr>
        <p:grpSpPr>
          <a:xfrm>
            <a:off x="-410075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9BB94DB-2B7D-A94F-ACDE-2ECCA79895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7BDDD71-A042-E44B-BBB4-9B964A2BCE18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C5CAC0F4-F8BF-2547-A5E3-D9CE340328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351948E0-712B-384B-87EB-25E98E3128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9D47329-3023-BB40-9448-BD9E13B796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07C2045-382D-DE4A-81D9-1D3E282B3E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F3CB1BE-39D8-CA4B-B050-A91F303564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4681EFB8-771C-904B-9592-8CC7A60A61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895353DB-05DD-4548-92DD-91DDF0F949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17839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81416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D140048-0FC9-EB49-B279-305F9EA05212}"/>
              </a:ext>
            </a:extLst>
          </p:cNvPr>
          <p:cNvGrpSpPr/>
          <p:nvPr/>
        </p:nvGrpSpPr>
        <p:grpSpPr>
          <a:xfrm>
            <a:off x="-424363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D295BCE-A742-6540-A39F-D1662C81F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0D713B0-B458-E440-9FBC-4A3E5A8892D3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ED433719-4157-E846-BFD7-7DC833829C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428C359E-62D3-B54A-AE69-B3ED9533A6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1CFE0F97-28FA-244E-BBC8-6D0BFC52DB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86BA597A-2067-2F4C-9D6F-C7931476AE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766C2040-C7EF-CE46-807C-592CC72821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C5E30FA5-F170-654C-8679-CF227E8DE7F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2B361AD-A8D1-974F-B1EC-47F3F7D5DE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46415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1431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49A64B2-F616-2546-8C50-4E2ACE661815}"/>
              </a:ext>
            </a:extLst>
          </p:cNvPr>
          <p:cNvGrpSpPr/>
          <p:nvPr/>
        </p:nvGrpSpPr>
        <p:grpSpPr>
          <a:xfrm>
            <a:off x="-438651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4CEB543-CAE3-DB42-81D7-5EF2BF61B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08E6230-249D-4642-A487-CB332FEA1D52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8710BC15-A849-4142-A3A2-945166DFB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A965E1D-F69E-F947-9B23-6E43A12476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CB095400-C01D-F94A-978B-AE1882D356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FC26570-D069-9C45-BC3A-8F11D4F4A0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2034FB2B-E5A7-6C4B-80CB-78278533EE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005CF0CF-8DEE-DF4E-BC8F-D4741427F4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41CC00C-3843-FE4F-BCFB-9AE105695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7958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971AA76-412C-D24A-A30C-1DD63146B3C2}"/>
              </a:ext>
            </a:extLst>
          </p:cNvPr>
          <p:cNvGrpSpPr/>
          <p:nvPr/>
        </p:nvGrpSpPr>
        <p:grpSpPr>
          <a:xfrm>
            <a:off x="-452939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D0A1E07-7B93-C24B-BB89-ADE1C150D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89A22E9-6DB6-9240-A578-D5B991C8C65B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B17794A1-5FE5-AE4A-8B28-C1FC1C1544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3347FFDF-B6A2-C842-BA72-3004D219C1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C07631B-D7C4-1244-A553-5FE99610AA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E74040A-B4EC-5B43-B68D-84718BFFC6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E5F2914-8E41-5F4B-95AA-FEBFD971A3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6897D7C-2168-2643-8CB3-5DC63AE4D5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AE441E2-6218-7D49-BB9C-7561796805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65179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941DC9D-E9C7-5B4F-B555-13E2866BB50C}"/>
              </a:ext>
            </a:extLst>
          </p:cNvPr>
          <p:cNvGrpSpPr/>
          <p:nvPr/>
        </p:nvGrpSpPr>
        <p:grpSpPr>
          <a:xfrm>
            <a:off x="-467227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DBF7B90-85AF-7B40-AEE0-1E4132B57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E0293A0-04A7-4A4B-A991-B459B48238F5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8C331071-A109-BE41-99B0-DAC06CBD23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A95FE742-B8BD-3F4C-BA6E-BC6EC6A7B0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0D0BE5A-50A9-EC4A-BE4E-A93C7FD04E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0758E0C-795C-544A-84D7-1B1D34DD08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58981BE4-1380-AE42-89FF-4D98EF67F1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CF07AAA8-0FE3-8F46-9704-E7FE59C1CE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400DBC51-99A0-7141-B683-D0C3B10ECF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1769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4E46914-C34D-224B-8DDF-B631CCD850F5}"/>
              </a:ext>
            </a:extLst>
          </p:cNvPr>
          <p:cNvGrpSpPr/>
          <p:nvPr/>
        </p:nvGrpSpPr>
        <p:grpSpPr>
          <a:xfrm>
            <a:off x="-481515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30FB586-06F6-3F42-8696-8462F7D57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2AD91FC-64CA-CD46-BB1C-82FDEF5E1CF7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9613FFA-79D9-A744-9775-E5C2B3E477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E0D25423-9306-1E4A-B3BA-981C0CC69A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3372BB0-72E9-544B-9328-7038F0A7BE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18E1871-636E-8145-92E7-5680D32718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75D16C4-496A-8943-81DC-EBCDE21A9F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001457AF-47C8-3C42-9E69-5AA090E729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B645280-7A7E-EB44-9BD2-C68E96096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7096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F729586-39BE-694B-A666-90556F4512E0}"/>
              </a:ext>
            </a:extLst>
          </p:cNvPr>
          <p:cNvGrpSpPr/>
          <p:nvPr/>
        </p:nvGrpSpPr>
        <p:grpSpPr>
          <a:xfrm>
            <a:off x="-495803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DB88CDE-A774-5142-B45E-2BC7CF10B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C3D53D7-9110-194E-AD57-A921363227CA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1FEBAEE-5A83-064C-8848-5A09EE2721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BBBCFAA6-CC0C-4946-939B-D052A8A64C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ADD16DA0-B59D-FA4F-9130-3CF472771D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10F996D4-4EFC-E144-B840-1464B2459F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BEDB3161-0657-EA49-A32E-53F00AB3B6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E11FE84A-1EBA-3140-BD45-72447D2D7F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1E75F10C-9E3A-1A4A-92BE-82102F2F0A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81169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177FC0D-335A-5E42-880A-317D1F52047C}"/>
              </a:ext>
            </a:extLst>
          </p:cNvPr>
          <p:cNvGrpSpPr/>
          <p:nvPr/>
        </p:nvGrpSpPr>
        <p:grpSpPr>
          <a:xfrm>
            <a:off x="-510091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CEC3181-B694-AD40-B753-912FB270AB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E5DFB8B-4572-7548-823A-E4639FF6BC3D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FF0D35A-2E71-E449-9D15-7483415C5D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24BF3D75-1BAB-A94F-8BD0-2DF25F19D1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5F4CDAE2-17EA-1445-8462-E32B8B69B4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762F0CD8-8A34-2343-9C71-97FB84B349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14BD38A-532A-BE49-86DB-DB1C8B47E8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361D47F5-F37A-024C-A8A2-3B240E262C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D7D7F01-B58C-2B4D-9C73-E23A0A5E1A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10950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BA97190-7AF1-9E49-945F-F8D631DC6E35}"/>
              </a:ext>
            </a:extLst>
          </p:cNvPr>
          <p:cNvGrpSpPr/>
          <p:nvPr/>
        </p:nvGrpSpPr>
        <p:grpSpPr>
          <a:xfrm>
            <a:off x="-524379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2D8CAA8-9A88-8347-89B4-C1A6E7163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4E49B6B-B2B6-2E49-826C-707414B3F028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0DFA4044-FCEE-CB4F-A54F-0B99C21FF0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1CDF2E3E-DFF8-2246-9EF8-F12E2E1371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8F824FA0-8078-254D-8348-248F417813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013BDB3-FC67-0D46-ACBA-E65D63C5C2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CC595634-D977-5049-B6AB-2773E39C4F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0F21DF42-464E-C345-BE4D-0E249C1F82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862BF80D-84C3-6549-AA45-703BAE477E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480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4C6910-AE60-7C4E-A76F-C15315D46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823904-7757-9B44-A10B-E99C46869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650" y="4471988"/>
            <a:ext cx="1314450" cy="23860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8055FF-C13E-EC47-875D-70FFA37444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75" y="0"/>
            <a:ext cx="1314450" cy="25860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0D9907-035F-E14E-8442-B78A7785B5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525" y="3643312"/>
            <a:ext cx="1314450" cy="32146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D64172-F79B-B548-A8B1-D101B68F4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525" y="0"/>
            <a:ext cx="1314450" cy="16430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4D43D3-C111-2B4A-A728-7008CCA54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0400" y="4271962"/>
            <a:ext cx="1314450" cy="25860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9E90FE-3D56-F242-AE7C-D5F24F49D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0737" y="0"/>
            <a:ext cx="1314450" cy="258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72160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1C37BAB-E44B-AF4D-B3FA-78F400DF0189}"/>
              </a:ext>
            </a:extLst>
          </p:cNvPr>
          <p:cNvGrpSpPr/>
          <p:nvPr/>
        </p:nvGrpSpPr>
        <p:grpSpPr>
          <a:xfrm>
            <a:off x="-5415254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A9DFB44-092C-6D44-9C5F-08F07DEE3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9E484DE-C735-A049-8042-0E58A701D02D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765422D-872C-B645-B42C-D615A82777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49EAC7CA-C957-9049-B922-BD56644013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C2AF4157-BB5E-744E-9855-23B8EC8E9E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E7E721DD-6FA6-5B49-8905-7719D8C81F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C3DE3372-AF95-B24F-B3E2-1E92BC2263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F6409972-6606-2F46-8D3A-D586EFA234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44ECB39A-C41C-664F-B674-624A078F13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56949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D1943A2-2143-8249-B810-59A9CDDF24DB}"/>
              </a:ext>
            </a:extLst>
          </p:cNvPr>
          <p:cNvGrpSpPr/>
          <p:nvPr/>
        </p:nvGrpSpPr>
        <p:grpSpPr>
          <a:xfrm>
            <a:off x="-5558134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FABC381-4287-9841-90AB-6BC371EF03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19B8607-8E30-894F-AF54-FDA24337A2AD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29038E3C-5BF3-FD43-8CAE-3E8EB40266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9A5A864F-238B-2A48-B40A-3903E98FFC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2EAE44A-AF2D-1942-99C3-6D6A7D623B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E274F62E-D280-564D-9A08-925B985FAA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1E525B04-45E7-C74B-A427-86A144027B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91CA5DA-1440-9C45-B446-9764F2F23D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C2B434D-B15F-2044-947C-D7CE5AD228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88037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359FCBD-F3BC-D44C-8740-98BBFF3C82E3}"/>
              </a:ext>
            </a:extLst>
          </p:cNvPr>
          <p:cNvGrpSpPr/>
          <p:nvPr/>
        </p:nvGrpSpPr>
        <p:grpSpPr>
          <a:xfrm>
            <a:off x="-571530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79D6A76-1ADC-EE44-A8CE-86339D43B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F444D1C-FEA3-1744-AA35-9E2AAA19D1CA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215A5947-B933-8549-B924-91B495C413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89A6587-62E2-7F42-A6C8-BBB3AED499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26B708E-51A9-DF4E-84D6-3E41F293D2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C76A33BD-8291-DA47-A2EE-BF46A78832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8076919-6B40-6D46-BBCD-CBEC051F98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F97E4561-497F-B14E-96A4-C6FCE48C5C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A26F88EE-8D78-0340-8A79-EC524362AC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90019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16BFC3C-91A1-8C43-A037-79630712C23B}"/>
              </a:ext>
            </a:extLst>
          </p:cNvPr>
          <p:cNvGrpSpPr/>
          <p:nvPr/>
        </p:nvGrpSpPr>
        <p:grpSpPr>
          <a:xfrm>
            <a:off x="-585818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782C3C7-AFD5-864A-B175-C0B8113150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643EB9C-7CAF-864D-A7CD-577BC597D45C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7E358DB-4AAC-8D4D-A51E-95B1444837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A156386-9397-DB44-9A47-750AB064BA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C745958D-0CAE-454D-AFEC-C5DCD508E1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2EFB43C-CDF9-554C-AEEC-EA49CBF023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8124DEA6-BA16-704F-BA3B-00550B2BE4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0D5E9644-1819-D341-AD53-AC91E5C2A9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264DE96-406D-2844-B7CC-1C6C146C2A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56952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806F56D-04AE-EE4D-9BB4-93DF193831F2}"/>
              </a:ext>
            </a:extLst>
          </p:cNvPr>
          <p:cNvGrpSpPr/>
          <p:nvPr/>
        </p:nvGrpSpPr>
        <p:grpSpPr>
          <a:xfrm>
            <a:off x="-600106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6F8616C-8A4F-CC42-A7FA-92BC3C26E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2F9C156-8FF7-6147-BA9A-FF2722DAD11D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F308C97-8597-404E-AA16-21166C8CCB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1EC60AF9-829D-AB4A-92F7-0941C34BA1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B562FCFB-37B0-5540-8EC9-31C5BDABF8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E04BB38-D542-304B-9ABD-EB1970CE38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040C1713-E9FC-D74D-8E98-E11AF8EF3F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6C1B52F3-4F06-9742-8086-C321C2101D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E81DCA8-2D7E-4144-AAF6-15DAF51EDC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39981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910DC1-3E45-8C4A-B3BA-08DB893007A5}"/>
              </a:ext>
            </a:extLst>
          </p:cNvPr>
          <p:cNvGrpSpPr/>
          <p:nvPr/>
        </p:nvGrpSpPr>
        <p:grpSpPr>
          <a:xfrm>
            <a:off x="-614394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0F0B382-1AE3-9040-AA41-FDB959440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8974357-84B4-1C4D-A44B-B8693E90B00D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7A2EA4B-A93D-3F42-B724-7CFBDEC6D6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2BC419BA-3F64-A744-AEB2-996FA9DFD2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96770049-57D6-CF48-964A-18F91A61FA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DE0EC8C0-7802-CE47-A346-E958C7740B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00D5296-46D7-1F45-8577-58ACAD33A7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EAC42776-0AEA-D746-B669-A0EE2DD968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A18CF67F-4056-2541-B253-E052B47B92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43520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EF37FDC-21C5-FA4B-BD92-3F89DF0DEBF4}"/>
              </a:ext>
            </a:extLst>
          </p:cNvPr>
          <p:cNvGrpSpPr/>
          <p:nvPr/>
        </p:nvGrpSpPr>
        <p:grpSpPr>
          <a:xfrm>
            <a:off x="-628682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3435B36-6502-0742-B0AC-010B9A22A2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7389379-674B-E646-9531-EEB0D6D44B22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6CC8F22F-E2A1-B246-AF4D-86D930E6AB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B8BEC895-6B76-7E41-8693-F34785EE57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93EFBE5-2C75-8744-93AF-E22AB8B105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DFA61A5F-C89F-0746-AA76-DB553C4151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51FAFCE-399F-5D4D-8358-6B2BCC7BBF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E1649383-97A6-D649-8317-C0B16ABDC6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7E98FE3C-95B9-5F46-ADFD-F8BB7E6DCD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7515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2940709-B320-B443-A16E-4F7FA0B6C850}"/>
              </a:ext>
            </a:extLst>
          </p:cNvPr>
          <p:cNvGrpSpPr/>
          <p:nvPr/>
        </p:nvGrpSpPr>
        <p:grpSpPr>
          <a:xfrm>
            <a:off x="-642970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81C4302-0CDA-524D-A1F3-FB1DC71DC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971F4A5-FF00-4043-97D1-6A586D5166E4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C35FEDBE-0293-A94E-8F17-41DAD8DAC8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9B040D3-D001-8D40-886B-E206773992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F7C838B-A8BF-E444-B2B2-D871E8D12B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463C46D-5AA6-F94E-9BD7-EF9180CF5C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7A9BF83D-0B43-264D-8395-947FDC4C89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49E92AC4-23B8-C541-9D40-73C066975A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3EF951D7-A860-6043-A8CB-B792DF4C3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85030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364569A-FEA9-5C4D-8E9B-55ED4DFAB0CC}"/>
              </a:ext>
            </a:extLst>
          </p:cNvPr>
          <p:cNvGrpSpPr/>
          <p:nvPr/>
        </p:nvGrpSpPr>
        <p:grpSpPr>
          <a:xfrm>
            <a:off x="-642970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79542E6-78D9-F244-A98A-EF7F91E4A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9FBC9CE-DD28-F242-8453-E4FDD8C81DD2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1861C184-E061-3C43-AB6C-6F22E92E76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EC711D8E-E97E-1349-BEA2-FB51A68AD8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F21B2571-326C-E24D-A8B2-48A783A9B7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05A6E55-68D6-8445-8BCF-6D06243469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27EE4E3C-2FBD-3A44-ACE9-CCABA1B0C0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F21175EE-DB19-564C-80AF-B95E923BA6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5933AF34-4CB9-054A-B60E-A351F02DFA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8405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61CAF5D-03CF-7F42-A7D3-BA5144F25EB0}"/>
              </a:ext>
            </a:extLst>
          </p:cNvPr>
          <p:cNvGrpSpPr/>
          <p:nvPr/>
        </p:nvGrpSpPr>
        <p:grpSpPr>
          <a:xfrm>
            <a:off x="-657258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B2455FB-6589-FC4D-A1A8-D728B79BAC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B66C863-06B9-E24D-9AFC-47193F061926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627DCF76-5B86-CE43-AC6C-0437BE3F6B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67EA843-96B2-1644-9253-B12CD2EA49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C11B2817-FB7D-3B44-960B-E1971CD2B4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6BD0E90-2129-4A4E-AA60-D07D9DB6E4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9A4B930-96DC-F245-9C8C-7C814F8843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ADF830E-B800-BA41-B941-31055A6895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9A451B3-32A0-C040-83F5-31DF4482AD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471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FA5470-099D-AF4E-A889-B8823EBCB3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3863" y="2749916"/>
            <a:ext cx="1290699" cy="1358167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80866093-768E-3049-ADA9-F3AE2FEF718D}"/>
              </a:ext>
            </a:extLst>
          </p:cNvPr>
          <p:cNvGrpSpPr/>
          <p:nvPr/>
        </p:nvGrpSpPr>
        <p:grpSpPr>
          <a:xfrm>
            <a:off x="2771770" y="0"/>
            <a:ext cx="9220200" cy="6858000"/>
            <a:chOff x="2771770" y="0"/>
            <a:chExt cx="92202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D8CF1D3-5DC1-7F48-9023-2866B02CAC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28995" y="0"/>
              <a:ext cx="1314450" cy="258603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CAF5547-9EBC-314F-B3A6-EBB59346B5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1770" y="4471988"/>
              <a:ext cx="1314450" cy="238601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295A6D8-E628-1A4D-9D13-D22D1A6FD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0"/>
              <a:ext cx="1314450" cy="164306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53281D3-1CBE-CF4E-A997-CF5D7F45D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24645" y="3643312"/>
              <a:ext cx="1314450" cy="321468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28D1D9C-5F41-FC48-B028-2BBEF6791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67857" y="0"/>
              <a:ext cx="1314450" cy="2586038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2223017-408A-2946-A805-47092380F7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77520" y="4271962"/>
              <a:ext cx="1314450" cy="2586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565935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A8E9DDC-877A-3449-922C-1CE3BD090970}"/>
              </a:ext>
            </a:extLst>
          </p:cNvPr>
          <p:cNvGrpSpPr/>
          <p:nvPr/>
        </p:nvGrpSpPr>
        <p:grpSpPr>
          <a:xfrm>
            <a:off x="-671546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F0735F5-2E24-DF43-BF15-78BA05B64C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1BFFC3F-E1E6-9C44-ABF2-C429B04A8EC3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C8F6586B-3B76-BC42-9D8D-E3655B2D91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13986CC8-BF4B-1046-BE30-94D984BD5B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4F48CC2-DB42-BB4F-9869-AE6991A9DD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1309FB9E-126F-2542-B5D3-1FA3E293E4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7F45B4A8-7730-5247-8099-1D706378EB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B5C7F3B5-C407-DD4B-BFC6-147F37A9D6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DFE37A19-33F8-9047-9AE3-F483B6529B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25835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388AAED-0CC0-AF4A-B6CA-BC148653F62D}"/>
              </a:ext>
            </a:extLst>
          </p:cNvPr>
          <p:cNvGrpSpPr/>
          <p:nvPr/>
        </p:nvGrpSpPr>
        <p:grpSpPr>
          <a:xfrm>
            <a:off x="-685834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D9CFF6E-0EA1-6043-9A23-269BDEFB4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B247ADC-1C2A-F440-99CF-D8E7FEF56489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D006572-2CD9-2E49-9524-6C67A195D0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D5510208-7C83-824F-92CD-E54CAF1858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B3015F56-F012-2243-B7FF-D558AE5636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1CDE3FF2-5DE1-3043-8E45-37AF117400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29EA7FF5-5286-934B-A368-1FD4EEEAB5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106121C3-CAE4-6B49-8481-EA284B575D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2DBF4A97-247E-9249-9A0C-8FC2B2DE12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55372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2ED8521-7833-ED4C-98F1-FAF2FE60D186}"/>
              </a:ext>
            </a:extLst>
          </p:cNvPr>
          <p:cNvGrpSpPr/>
          <p:nvPr/>
        </p:nvGrpSpPr>
        <p:grpSpPr>
          <a:xfrm>
            <a:off x="-700122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B58C9F4-D44B-974B-A5AD-EEA9AD2F8C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CDB564D-0696-0C4C-A671-E4B7EA41B098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DF2655A-B7E5-D24E-84FC-E135B69D57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E93B701-664D-2C46-BE3A-CEA21C9314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92DF5AC-599B-4041-A795-5DABD3FA03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4769EC4-9887-B442-B4C2-7A1193FA10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464B4867-87A0-CA45-A589-E0D46DB5B0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6C7F185A-1EC2-344C-8768-F88827EEE6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05F1036-9E8B-1542-8C6B-2F226E72B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426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6A0142B-5848-0A4D-BB38-6A0D9229ABD1}"/>
              </a:ext>
            </a:extLst>
          </p:cNvPr>
          <p:cNvGrpSpPr/>
          <p:nvPr/>
        </p:nvGrpSpPr>
        <p:grpSpPr>
          <a:xfrm>
            <a:off x="-7144102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FC712EF-ACA2-8A40-8CF8-0C21DF799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0731C94-C6AB-CA40-AD4E-F0FBB987CCA6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4DEE271-F99B-1143-A6CB-43B4F4512F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71B709C7-6774-6F44-A826-FF0A1790AB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180622F-342A-174E-B0D2-A2F19E3520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71AE9EE1-0C70-CC48-8F75-AAC29898D2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EF68B04-6171-3A45-B8AE-866DE8D1B0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B4FAE685-64F6-FF41-8CF1-C69CA8B027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67C27A67-3D74-D249-AE0F-B5F0526B7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49804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8996B4C-7C8C-174F-9530-472219D3CA36}"/>
              </a:ext>
            </a:extLst>
          </p:cNvPr>
          <p:cNvGrpSpPr/>
          <p:nvPr/>
        </p:nvGrpSpPr>
        <p:grpSpPr>
          <a:xfrm>
            <a:off x="-731555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5B072B6-BD8A-DB45-959F-11E13BDE3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48F7E1C-320F-F848-8F8A-C683174E9E8B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087800E4-9BE2-8A4F-8228-8A9348B299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E18467C5-3377-6B41-9FCA-E19D1BEC67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0E682C2F-49D3-D945-A785-EDFD8256D0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A6F8DB7-93A2-CF41-BA4D-C1A19C43E9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F9147ED-04FD-7344-902F-C863D8AD8B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EDDD80EC-A160-7C45-8C76-4B463B8CC2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3D73108-468C-E84F-869D-325C0B0FEE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22410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8F7909F-DB37-1F4E-A4F0-35F649D5F762}"/>
              </a:ext>
            </a:extLst>
          </p:cNvPr>
          <p:cNvGrpSpPr/>
          <p:nvPr/>
        </p:nvGrpSpPr>
        <p:grpSpPr>
          <a:xfrm>
            <a:off x="-7458438" y="0"/>
            <a:ext cx="15525871" cy="6858000"/>
            <a:chOff x="-1528918" y="0"/>
            <a:chExt cx="1552587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2066DD3-F0DC-CD46-91AD-4F80692F8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1AE6DD60-29D3-8D4F-86A0-46742EA3F62C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854B124E-4B7F-6C43-8B57-BA60EC4170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5A577C2-6BFF-164D-A9B8-B054EC2890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628B91CB-F39B-464E-9DE0-77576BF3A4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4F88E43-9328-3E44-AE7F-F039F45A7F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05B3F0A8-4048-B642-B41A-16C96F41CB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C8B03267-F50E-4043-B6EC-D31BA683C4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9144AD2-9F46-A34A-96DB-F452C7D5EA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88962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C31458-DA5B-8148-8817-67FC0727E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46C3026-9346-2948-9E36-8199EE882741}"/>
              </a:ext>
            </a:extLst>
          </p:cNvPr>
          <p:cNvGrpSpPr/>
          <p:nvPr/>
        </p:nvGrpSpPr>
        <p:grpSpPr>
          <a:xfrm>
            <a:off x="-7601318" y="0"/>
            <a:ext cx="15525871" cy="6858000"/>
            <a:chOff x="-1528918" y="0"/>
            <a:chExt cx="1552587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1B9ADB5-D6B9-F648-9C20-482DB95A4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01C139B-D7A2-524E-8B79-B51CA01967D7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D8E6449A-9FC6-A04A-A807-E6AA734821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09CFAE77-1D54-6749-9CA3-456508E79D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7CE4C9D-B035-944E-B46D-ECCD4CC8D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16882896-EE9E-AF46-A9E7-AB3B1A7A31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BB07A69D-1A49-FC4E-83DC-7D4B47A358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311A8A42-9860-204D-8352-6110A44E11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11552155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83E948-D847-0342-A0C5-23899BBAB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1744E78-E887-1641-BB76-05DEA7BC5DCB}"/>
              </a:ext>
            </a:extLst>
          </p:cNvPr>
          <p:cNvGrpSpPr/>
          <p:nvPr/>
        </p:nvGrpSpPr>
        <p:grpSpPr>
          <a:xfrm>
            <a:off x="-7744198" y="0"/>
            <a:ext cx="15525871" cy="6858000"/>
            <a:chOff x="-1528918" y="0"/>
            <a:chExt cx="1552587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057ED3F-E494-6F4A-BB3A-08687C1B92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8F3F34D-7F26-9B4E-A61A-50955AA0B9A4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41BEE1C1-07D1-0A47-BAE1-3027081911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B2ACE32D-C5FF-D140-9713-A08949D1B8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61FADC1-6CCA-0F46-A755-443F8CFFE5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45DB578F-0D01-D142-ABF4-7CE5A1AD93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59B2604F-EB10-0146-BA6F-35E69C4F6C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5FB91705-105A-A549-A9C0-AF969EE395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01198654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B19CA2-54E3-8B48-9252-909738B9B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4C76D120-AECC-5C4A-B334-680005675EBC}"/>
              </a:ext>
            </a:extLst>
          </p:cNvPr>
          <p:cNvGrpSpPr/>
          <p:nvPr/>
        </p:nvGrpSpPr>
        <p:grpSpPr>
          <a:xfrm>
            <a:off x="-7887078" y="0"/>
            <a:ext cx="15525871" cy="6858000"/>
            <a:chOff x="-1528918" y="0"/>
            <a:chExt cx="1552587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F2FA108-DF81-FE42-8105-A1C6CD935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FFFE5FE-57D1-7848-9B4E-145D69D4038B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9933A68D-552C-E141-B1A5-9A5E411F04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9241B7D9-F834-CA44-BDA0-2090032911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DAA3BD4D-8D2F-E949-A666-1950DB5FED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5EA9D19F-5482-7A42-B7F0-1B817F3688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76E7B488-1044-C941-ADB9-B211A53B3C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EFF2DF69-B663-F142-95CA-97C04ACA21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15580599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96A05B-A1A4-6F4D-9FB3-BA3856A0E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19" b="90821" l="4432" r="93523">
                        <a14:foregroundMark x1="45682" y1="41577" x2="45682" y2="41577"/>
                        <a14:foregroundMark x1="44091" y1="41793" x2="45568" y2="49136"/>
                        <a14:foregroundMark x1="45568" y1="49136" x2="47955" y2="41469"/>
                        <a14:foregroundMark x1="47955" y1="41469" x2="45795" y2="49136"/>
                        <a14:foregroundMark x1="45795" y1="49136" x2="45795" y2="39957"/>
                        <a14:foregroundMark x1="45795" y1="39957" x2="37955" y2="42981"/>
                        <a14:foregroundMark x1="37955" y1="42981" x2="35341" y2="50216"/>
                        <a14:foregroundMark x1="35341" y1="50216" x2="42841" y2="44384"/>
                        <a14:foregroundMark x1="42841" y1="44384" x2="37614" y2="50324"/>
                        <a14:foregroundMark x1="37614" y1="50324" x2="45341" y2="46976"/>
                        <a14:foregroundMark x1="45341" y1="46976" x2="45000" y2="50756"/>
                        <a14:foregroundMark x1="62273" y1="37473" x2="59773" y2="46004"/>
                        <a14:foregroundMark x1="59773" y1="46004" x2="68636" y2="37689"/>
                        <a14:foregroundMark x1="68636" y1="37689" x2="61023" y2="48272"/>
                        <a14:foregroundMark x1="61023" y1="48272" x2="70341" y2="41469"/>
                        <a14:foregroundMark x1="70341" y1="41469" x2="62614" y2="47624"/>
                        <a14:foregroundMark x1="62614" y1="47624" x2="68295" y2="43305"/>
                        <a14:foregroundMark x1="68295" y1="43305" x2="66250" y2="35637"/>
                        <a14:foregroundMark x1="66250" y1="35637" x2="66364" y2="43629"/>
                        <a14:foregroundMark x1="66364" y1="43629" x2="62955" y2="50324"/>
                        <a14:foregroundMark x1="62955" y1="50324" x2="61591" y2="41793"/>
                        <a14:foregroundMark x1="61591" y1="41793" x2="61023" y2="46436"/>
                        <a14:foregroundMark x1="4545" y1="43197" x2="9432" y2="44600"/>
                        <a14:foregroundMark x1="90568" y1="39849" x2="90795" y2="46112"/>
                        <a14:foregroundMark x1="93523" y1="36609" x2="93523" y2="36609"/>
                        <a14:foregroundMark x1="66818" y1="45572" x2="64886" y2="51512"/>
                        <a14:foregroundMark x1="42273" y1="8855" x2="49432" y2="7127"/>
                        <a14:foregroundMark x1="49432" y1="7127" x2="53182" y2="8207"/>
                        <a14:foregroundMark x1="53182" y1="7991" x2="53182" y2="7991"/>
                        <a14:foregroundMark x1="38864" y1="90821" x2="31705" y2="894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743" y="2749916"/>
            <a:ext cx="1290699" cy="135816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86F1BF8-08AA-4B4A-824E-7816A8C5DAC4}"/>
              </a:ext>
            </a:extLst>
          </p:cNvPr>
          <p:cNvGrpSpPr/>
          <p:nvPr/>
        </p:nvGrpSpPr>
        <p:grpSpPr>
          <a:xfrm>
            <a:off x="-8029958" y="0"/>
            <a:ext cx="15525871" cy="6858000"/>
            <a:chOff x="-1528918" y="0"/>
            <a:chExt cx="15525871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006AE77-05A8-6E48-A570-5FE37ED9A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10653" y="3729040"/>
              <a:ext cx="4686300" cy="30988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66740CD-2EE3-8C44-9DCC-6B59990776A9}"/>
                </a:ext>
              </a:extLst>
            </p:cNvPr>
            <p:cNvGrpSpPr/>
            <p:nvPr/>
          </p:nvGrpSpPr>
          <p:grpSpPr>
            <a:xfrm>
              <a:off x="-1528918" y="0"/>
              <a:ext cx="9220200" cy="6858000"/>
              <a:chOff x="2771770" y="0"/>
              <a:chExt cx="9220200" cy="68580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60157BBA-6394-C048-B08B-038FF418E3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28995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99866D99-965A-5249-9E12-6E96360B96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1770" y="4471988"/>
                <a:ext cx="1314450" cy="2386012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8F669F3-7187-6344-A348-38FA142997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0"/>
                <a:ext cx="1314450" cy="1643063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6E0E0506-46A9-8B4D-A105-6C0D31252B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4645" y="3643312"/>
                <a:ext cx="1314450" cy="321468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DB903862-E896-3849-B62B-A08AD213EA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67857" y="0"/>
                <a:ext cx="1314450" cy="2586038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1B05E46F-82CA-7D42-AD88-4C0648E1A8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77520" y="4271962"/>
                <a:ext cx="1314450" cy="258603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779863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788</TotalTime>
  <Words>270</Words>
  <Application>Microsoft Macintosh PowerPoint</Application>
  <PresentationFormat>Widescreen</PresentationFormat>
  <Paragraphs>63</Paragraphs>
  <Slides>104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104</vt:i4>
      </vt:variant>
    </vt:vector>
  </HeadingPairs>
  <TitlesOfParts>
    <vt:vector size="108" baseType="lpstr">
      <vt:lpstr>Arial</vt:lpstr>
      <vt:lpstr>Calibri</vt:lpstr>
      <vt:lpstr>Calibri Light</vt:lpstr>
      <vt:lpstr>Office Theme</vt:lpstr>
      <vt:lpstr> Welcome to Syracuse University!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Welcome to Syracuse University!</dc:title>
  <dc:creator>Microsoft Office User</dc:creator>
  <cp:lastModifiedBy>Microsoft Office User</cp:lastModifiedBy>
  <cp:revision>19</cp:revision>
  <dcterms:created xsi:type="dcterms:W3CDTF">2019-10-23T13:20:09Z</dcterms:created>
  <dcterms:modified xsi:type="dcterms:W3CDTF">2019-10-24T20:31:06Z</dcterms:modified>
</cp:coreProperties>
</file>

<file path=docProps/thumbnail.jpeg>
</file>